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0"/>
  </p:notesMasterIdLst>
  <p:sldIdLst>
    <p:sldId id="256" r:id="rId2"/>
    <p:sldId id="259" r:id="rId3"/>
    <p:sldId id="264" r:id="rId4"/>
    <p:sldId id="276" r:id="rId5"/>
    <p:sldId id="279" r:id="rId6"/>
    <p:sldId id="278" r:id="rId7"/>
    <p:sldId id="277" r:id="rId8"/>
    <p:sldId id="275" r:id="rId9"/>
  </p:sldIdLst>
  <p:sldSz cx="9144000" cy="5143500" type="screen16x9"/>
  <p:notesSz cx="6858000" cy="9144000"/>
  <p:embeddedFontLst>
    <p:embeddedFont>
      <p:font typeface="Albert Sans ExtraBold" panose="020B0604020202020204" charset="0"/>
      <p:bold r:id="rId11"/>
      <p:boldItalic r:id="rId12"/>
    </p:embeddedFont>
    <p:embeddedFont>
      <p:font typeface="Bebas Neue" panose="020B0604020202020204" charset="0"/>
      <p:regular r:id="rId13"/>
    </p:embeddedFont>
    <p:embeddedFont>
      <p:font typeface="Britannic Bold" panose="020B0903060703020204" pitchFamily="34" charset="0"/>
      <p:regular r:id="rId14"/>
    </p:embeddedFont>
    <p:embeddedFont>
      <p:font typeface="Kumbh Sans" panose="020B0604020202020204" charset="0"/>
      <p:regular r:id="rId15"/>
      <p:bold r:id="rId16"/>
    </p:embeddedFont>
    <p:embeddedFont>
      <p:font typeface="Microsoft JhengHei" panose="020B0604030504040204" pitchFamily="34" charset="-120"/>
      <p:regular r:id="rId17"/>
      <p:bold r:id="rId18"/>
    </p:embeddedFont>
    <p:embeddedFont>
      <p:font typeface="Raleway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62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2AE19A-10BB-446F-B9F2-97D9BCAA065D}">
  <a:tblStyle styleId="{D62AE19A-10BB-446F-B9F2-97D9BCAA06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E64359A-C3F3-497C-81DD-CDF4011BDA7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31" autoAdjust="0"/>
    <p:restoredTop sz="90760" autoAdjust="0"/>
  </p:normalViewPr>
  <p:slideViewPr>
    <p:cSldViewPr snapToGrid="0">
      <p:cViewPr varScale="1">
        <p:scale>
          <a:sx n="107" d="100"/>
          <a:sy n="107" d="100"/>
        </p:scale>
        <p:origin x="75" y="4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0" name="Google Shape;294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0" name="Google Shape;332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0" name="Google Shape;3730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1" name="Google Shape;3731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0" name="Google Shape;3730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1" name="Google Shape;3731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7065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0" name="Google Shape;3730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1" name="Google Shape;3731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0555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2" name="Google Shape;425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3" name="Google Shape;425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-5400000">
            <a:off x="-576910" y="2259212"/>
            <a:ext cx="1463954" cy="310126"/>
            <a:chOff x="4912200" y="2137750"/>
            <a:chExt cx="483600" cy="102450"/>
          </a:xfrm>
        </p:grpSpPr>
        <p:sp>
          <p:nvSpPr>
            <p:cNvPr id="10" name="Google Shape;10;p2"/>
            <p:cNvSpPr/>
            <p:nvPr/>
          </p:nvSpPr>
          <p:spPr>
            <a:xfrm>
              <a:off x="5379200" y="2137750"/>
              <a:ext cx="16600" cy="102450"/>
            </a:xfrm>
            <a:custGeom>
              <a:avLst/>
              <a:gdLst/>
              <a:ahLst/>
              <a:cxnLst/>
              <a:rect l="l" t="t" r="r" b="b"/>
              <a:pathLst>
                <a:path w="66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9122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11795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9753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245025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35522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2253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2065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9549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087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062050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3" y="409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075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656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147925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368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344000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332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102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275875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4" y="4098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940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293425" y="2137750"/>
              <a:ext cx="11250" cy="102450"/>
            </a:xfrm>
            <a:custGeom>
              <a:avLst/>
              <a:gdLst/>
              <a:ahLst/>
              <a:cxnLst/>
              <a:rect l="l" t="t" r="r" b="b"/>
              <a:pathLst>
                <a:path w="450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181025" y="2137750"/>
              <a:ext cx="10900" cy="102450"/>
            </a:xfrm>
            <a:custGeom>
              <a:avLst/>
              <a:gdLst/>
              <a:ahLst/>
              <a:cxnLst/>
              <a:rect l="l" t="t" r="r" b="b"/>
              <a:pathLst>
                <a:path w="43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35" y="4098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008700" y="2137750"/>
              <a:ext cx="11275" cy="102450"/>
            </a:xfrm>
            <a:custGeom>
              <a:avLst/>
              <a:gdLst/>
              <a:ahLst/>
              <a:cxnLst/>
              <a:rect l="l" t="t" r="r" b="b"/>
              <a:pathLst>
                <a:path w="451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 txBox="1">
            <a:spLocks noGrp="1"/>
          </p:cNvSpPr>
          <p:nvPr>
            <p:ph type="ctrTitle"/>
          </p:nvPr>
        </p:nvSpPr>
        <p:spPr>
          <a:xfrm>
            <a:off x="713225" y="1133481"/>
            <a:ext cx="4308600" cy="22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7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2"/>
          <p:cNvSpPr txBox="1">
            <a:spLocks noGrp="1"/>
          </p:cNvSpPr>
          <p:nvPr>
            <p:ph type="subTitle" idx="1"/>
          </p:nvPr>
        </p:nvSpPr>
        <p:spPr>
          <a:xfrm>
            <a:off x="713225" y="3399444"/>
            <a:ext cx="4308600" cy="6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35" name="Google Shape;35;p2"/>
          <p:cNvCxnSpPr/>
          <p:nvPr/>
        </p:nvCxnSpPr>
        <p:spPr>
          <a:xfrm rot="10800000">
            <a:off x="622525" y="-43150"/>
            <a:ext cx="0" cy="324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36" name="Google Shape;36;p2"/>
          <p:cNvGrpSpPr/>
          <p:nvPr/>
        </p:nvGrpSpPr>
        <p:grpSpPr>
          <a:xfrm rot="1319958">
            <a:off x="8090390" y="3420992"/>
            <a:ext cx="2586088" cy="930909"/>
            <a:chOff x="3960805" y="536577"/>
            <a:chExt cx="2586056" cy="930897"/>
          </a:xfrm>
        </p:grpSpPr>
        <p:sp>
          <p:nvSpPr>
            <p:cNvPr id="37" name="Google Shape;37;p2"/>
            <p:cNvSpPr/>
            <p:nvPr/>
          </p:nvSpPr>
          <p:spPr>
            <a:xfrm>
              <a:off x="5789423" y="536671"/>
              <a:ext cx="757438" cy="930709"/>
            </a:xfrm>
            <a:custGeom>
              <a:avLst/>
              <a:gdLst/>
              <a:ahLst/>
              <a:cxnLst/>
              <a:rect l="l" t="t" r="r" b="b"/>
              <a:pathLst>
                <a:path w="12052" h="14809" extrusionOk="0">
                  <a:moveTo>
                    <a:pt x="324" y="0"/>
                  </a:moveTo>
                  <a:cubicBezTo>
                    <a:pt x="150" y="0"/>
                    <a:pt x="12" y="150"/>
                    <a:pt x="12" y="324"/>
                  </a:cubicBezTo>
                  <a:lnTo>
                    <a:pt x="0" y="14473"/>
                  </a:lnTo>
                  <a:cubicBezTo>
                    <a:pt x="0" y="14659"/>
                    <a:pt x="138" y="14796"/>
                    <a:pt x="324" y="14796"/>
                  </a:cubicBezTo>
                  <a:lnTo>
                    <a:pt x="11713" y="14808"/>
                  </a:lnTo>
                  <a:cubicBezTo>
                    <a:pt x="11901" y="14808"/>
                    <a:pt x="12039" y="14659"/>
                    <a:pt x="12039" y="14485"/>
                  </a:cubicBezTo>
                  <a:lnTo>
                    <a:pt x="12051" y="324"/>
                  </a:lnTo>
                  <a:cubicBezTo>
                    <a:pt x="12051" y="150"/>
                    <a:pt x="11901" y="12"/>
                    <a:pt x="11728" y="12"/>
                  </a:cubicBezTo>
                  <a:lnTo>
                    <a:pt x="3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" name="Google Shape;38;p2"/>
            <p:cNvGrpSpPr/>
            <p:nvPr/>
          </p:nvGrpSpPr>
          <p:grpSpPr>
            <a:xfrm>
              <a:off x="6342403" y="720668"/>
              <a:ext cx="178251" cy="562715"/>
              <a:chOff x="8258971" y="494344"/>
              <a:chExt cx="268208" cy="846697"/>
            </a:xfrm>
          </p:grpSpPr>
          <p:sp>
            <p:nvSpPr>
              <p:cNvPr id="39" name="Google Shape;39;p2"/>
              <p:cNvSpPr/>
              <p:nvPr/>
            </p:nvSpPr>
            <p:spPr>
              <a:xfrm>
                <a:off x="8258971" y="494344"/>
                <a:ext cx="268208" cy="28372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00" extrusionOk="0">
                    <a:moveTo>
                      <a:pt x="0" y="0"/>
                    </a:moveTo>
                    <a:lnTo>
                      <a:pt x="0" y="300"/>
                    </a:lnTo>
                    <a:lnTo>
                      <a:pt x="2835" y="300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8258971" y="1311440"/>
                <a:ext cx="267073" cy="29601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313" extrusionOk="0">
                    <a:moveTo>
                      <a:pt x="0" y="0"/>
                    </a:moveTo>
                    <a:lnTo>
                      <a:pt x="0" y="312"/>
                    </a:lnTo>
                    <a:lnTo>
                      <a:pt x="2823" y="312"/>
                    </a:lnTo>
                    <a:lnTo>
                      <a:pt x="2823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258971" y="951218"/>
                <a:ext cx="267073" cy="2950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312" extrusionOk="0">
                    <a:moveTo>
                      <a:pt x="0" y="0"/>
                    </a:moveTo>
                    <a:lnTo>
                      <a:pt x="0" y="312"/>
                    </a:lnTo>
                    <a:lnTo>
                      <a:pt x="2823" y="312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258971" y="1201738"/>
                <a:ext cx="267073" cy="29601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313" extrusionOk="0">
                    <a:moveTo>
                      <a:pt x="0" y="1"/>
                    </a:moveTo>
                    <a:lnTo>
                      <a:pt x="0" y="300"/>
                    </a:lnTo>
                    <a:lnTo>
                      <a:pt x="2823" y="312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258971" y="729259"/>
                <a:ext cx="268208" cy="2846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01" extrusionOk="0">
                    <a:moveTo>
                      <a:pt x="0" y="1"/>
                    </a:moveTo>
                    <a:lnTo>
                      <a:pt x="0" y="300"/>
                    </a:lnTo>
                    <a:lnTo>
                      <a:pt x="2835" y="300"/>
                    </a:lnTo>
                    <a:lnTo>
                      <a:pt x="2835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258971" y="555532"/>
                <a:ext cx="268208" cy="9741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03" extrusionOk="0">
                    <a:moveTo>
                      <a:pt x="0" y="0"/>
                    </a:moveTo>
                    <a:lnTo>
                      <a:pt x="0" y="102"/>
                    </a:lnTo>
                    <a:lnTo>
                      <a:pt x="2835" y="102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258971" y="782314"/>
                <a:ext cx="268208" cy="10781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14" extrusionOk="0">
                    <a:moveTo>
                      <a:pt x="0" y="0"/>
                    </a:moveTo>
                    <a:lnTo>
                      <a:pt x="0" y="102"/>
                    </a:lnTo>
                    <a:lnTo>
                      <a:pt x="2835" y="114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258971" y="815414"/>
                <a:ext cx="267073" cy="945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0" extrusionOk="0">
                    <a:moveTo>
                      <a:pt x="0" y="1"/>
                    </a:moveTo>
                    <a:lnTo>
                      <a:pt x="0" y="100"/>
                    </a:lnTo>
                    <a:lnTo>
                      <a:pt x="2823" y="100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258971" y="1255832"/>
                <a:ext cx="267073" cy="10876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15" extrusionOk="0">
                    <a:moveTo>
                      <a:pt x="0" y="1"/>
                    </a:moveTo>
                    <a:lnTo>
                      <a:pt x="0" y="115"/>
                    </a:lnTo>
                    <a:lnTo>
                      <a:pt x="2823" y="115"/>
                    </a:lnTo>
                    <a:lnTo>
                      <a:pt x="2823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258971" y="1024606"/>
                <a:ext cx="2670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12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823" y="111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258971" y="1069338"/>
                <a:ext cx="267073" cy="945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0" extrusionOk="0">
                    <a:moveTo>
                      <a:pt x="0" y="1"/>
                    </a:moveTo>
                    <a:lnTo>
                      <a:pt x="0" y="100"/>
                    </a:lnTo>
                    <a:lnTo>
                      <a:pt x="2823" y="100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8258971" y="1044466"/>
                <a:ext cx="267073" cy="9741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3" extrusionOk="0">
                    <a:moveTo>
                      <a:pt x="0" y="0"/>
                    </a:moveTo>
                    <a:lnTo>
                      <a:pt x="0" y="102"/>
                    </a:lnTo>
                    <a:lnTo>
                      <a:pt x="2823" y="102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8258971" y="887383"/>
                <a:ext cx="267073" cy="9741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3" extrusionOk="0">
                    <a:moveTo>
                      <a:pt x="0" y="1"/>
                    </a:moveTo>
                    <a:lnTo>
                      <a:pt x="0" y="103"/>
                    </a:lnTo>
                    <a:lnTo>
                      <a:pt x="2823" y="103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258971" y="918307"/>
                <a:ext cx="267073" cy="945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0" extrusionOk="0">
                    <a:moveTo>
                      <a:pt x="0" y="1"/>
                    </a:moveTo>
                    <a:lnTo>
                      <a:pt x="0" y="99"/>
                    </a:lnTo>
                    <a:lnTo>
                      <a:pt x="2823" y="99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8258971" y="1113030"/>
                <a:ext cx="267073" cy="945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0" extrusionOk="0">
                    <a:moveTo>
                      <a:pt x="0" y="1"/>
                    </a:moveTo>
                    <a:lnTo>
                      <a:pt x="0" y="99"/>
                    </a:lnTo>
                    <a:lnTo>
                      <a:pt x="2823" y="99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8258971" y="574541"/>
                <a:ext cx="268208" cy="1087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15" extrusionOk="0">
                    <a:moveTo>
                      <a:pt x="0" y="0"/>
                    </a:moveTo>
                    <a:lnTo>
                      <a:pt x="0" y="99"/>
                    </a:lnTo>
                    <a:lnTo>
                      <a:pt x="2835" y="114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8258971" y="594684"/>
                <a:ext cx="268208" cy="9363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99" extrusionOk="0">
                    <a:moveTo>
                      <a:pt x="0" y="0"/>
                    </a:moveTo>
                    <a:lnTo>
                      <a:pt x="0" y="99"/>
                    </a:lnTo>
                    <a:lnTo>
                      <a:pt x="2835" y="99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8258971" y="633459"/>
                <a:ext cx="268208" cy="1087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15" extrusionOk="0">
                    <a:moveTo>
                      <a:pt x="0" y="1"/>
                    </a:moveTo>
                    <a:lnTo>
                      <a:pt x="0" y="114"/>
                    </a:lnTo>
                    <a:lnTo>
                      <a:pt x="2835" y="114"/>
                    </a:lnTo>
                    <a:lnTo>
                      <a:pt x="2835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8258971" y="693795"/>
                <a:ext cx="26820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12" extrusionOk="0">
                    <a:moveTo>
                      <a:pt x="0" y="1"/>
                    </a:moveTo>
                    <a:lnTo>
                      <a:pt x="0" y="112"/>
                    </a:lnTo>
                    <a:lnTo>
                      <a:pt x="2835" y="112"/>
                    </a:lnTo>
                    <a:lnTo>
                      <a:pt x="2835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8258971" y="1281934"/>
                <a:ext cx="2670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12" extrusionOk="0">
                    <a:moveTo>
                      <a:pt x="0" y="1"/>
                    </a:moveTo>
                    <a:lnTo>
                      <a:pt x="0" y="112"/>
                    </a:lnTo>
                    <a:lnTo>
                      <a:pt x="2823" y="112"/>
                    </a:lnTo>
                    <a:lnTo>
                      <a:pt x="2823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8258971" y="653602"/>
                <a:ext cx="268208" cy="20239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14" extrusionOk="0">
                    <a:moveTo>
                      <a:pt x="0" y="0"/>
                    </a:moveTo>
                    <a:lnTo>
                      <a:pt x="0" y="213"/>
                    </a:lnTo>
                    <a:lnTo>
                      <a:pt x="2835" y="213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8258971" y="850878"/>
                <a:ext cx="267073" cy="19104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202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2823" y="201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8258971" y="1152182"/>
                <a:ext cx="267073" cy="19860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210" extrusionOk="0">
                    <a:moveTo>
                      <a:pt x="0" y="0"/>
                    </a:moveTo>
                    <a:lnTo>
                      <a:pt x="0" y="210"/>
                    </a:lnTo>
                    <a:lnTo>
                      <a:pt x="2823" y="210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" name="Google Shape;62;p2"/>
            <p:cNvSpPr/>
            <p:nvPr/>
          </p:nvSpPr>
          <p:spPr>
            <a:xfrm>
              <a:off x="3960805" y="536577"/>
              <a:ext cx="1927470" cy="930897"/>
            </a:xfrm>
            <a:custGeom>
              <a:avLst/>
              <a:gdLst/>
              <a:ahLst/>
              <a:cxnLst/>
              <a:rect l="l" t="t" r="r" b="b"/>
              <a:pathLst>
                <a:path w="30669" h="14812" extrusionOk="0">
                  <a:moveTo>
                    <a:pt x="336" y="0"/>
                  </a:moveTo>
                  <a:cubicBezTo>
                    <a:pt x="162" y="0"/>
                    <a:pt x="12" y="138"/>
                    <a:pt x="12" y="315"/>
                  </a:cubicBezTo>
                  <a:lnTo>
                    <a:pt x="0" y="14476"/>
                  </a:lnTo>
                  <a:cubicBezTo>
                    <a:pt x="0" y="14650"/>
                    <a:pt x="150" y="14787"/>
                    <a:pt x="324" y="14787"/>
                  </a:cubicBezTo>
                  <a:lnTo>
                    <a:pt x="30333" y="14811"/>
                  </a:lnTo>
                  <a:cubicBezTo>
                    <a:pt x="30507" y="14811"/>
                    <a:pt x="30656" y="14674"/>
                    <a:pt x="30656" y="14488"/>
                  </a:cubicBezTo>
                  <a:lnTo>
                    <a:pt x="30668" y="339"/>
                  </a:lnTo>
                  <a:cubicBezTo>
                    <a:pt x="30668" y="165"/>
                    <a:pt x="30519" y="15"/>
                    <a:pt x="30345" y="15"/>
                  </a:cubicBezTo>
                  <a:lnTo>
                    <a:pt x="3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" name="Google Shape;63;p2"/>
            <p:cNvGrpSpPr/>
            <p:nvPr/>
          </p:nvGrpSpPr>
          <p:grpSpPr>
            <a:xfrm>
              <a:off x="4222757" y="693889"/>
              <a:ext cx="615455" cy="616273"/>
              <a:chOff x="4830573" y="418593"/>
              <a:chExt cx="926054" cy="927283"/>
            </a:xfrm>
          </p:grpSpPr>
          <p:sp>
            <p:nvSpPr>
              <p:cNvPr id="64" name="Google Shape;64;p2"/>
              <p:cNvSpPr/>
              <p:nvPr/>
            </p:nvSpPr>
            <p:spPr>
              <a:xfrm>
                <a:off x="4830573" y="862794"/>
                <a:ext cx="926054" cy="38869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411" extrusionOk="0">
                    <a:moveTo>
                      <a:pt x="1" y="0"/>
                    </a:moveTo>
                    <a:lnTo>
                      <a:pt x="1" y="411"/>
                    </a:lnTo>
                    <a:lnTo>
                      <a:pt x="9792" y="411"/>
                    </a:lnTo>
                    <a:lnTo>
                      <a:pt x="979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5273545" y="418593"/>
                <a:ext cx="40099" cy="927283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805" extrusionOk="0">
                    <a:moveTo>
                      <a:pt x="1" y="1"/>
                    </a:moveTo>
                    <a:lnTo>
                      <a:pt x="1" y="9804"/>
                    </a:lnTo>
                    <a:lnTo>
                      <a:pt x="424" y="9804"/>
                    </a:lnTo>
                    <a:lnTo>
                      <a:pt x="42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5273545" y="418593"/>
                <a:ext cx="40099" cy="927283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805" extrusionOk="0">
                    <a:moveTo>
                      <a:pt x="1" y="1"/>
                    </a:moveTo>
                    <a:lnTo>
                      <a:pt x="1" y="9804"/>
                    </a:lnTo>
                    <a:lnTo>
                      <a:pt x="424" y="9804"/>
                    </a:lnTo>
                    <a:lnTo>
                      <a:pt x="42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4952192" y="540211"/>
                <a:ext cx="682908" cy="684043"/>
              </a:xfrm>
              <a:custGeom>
                <a:avLst/>
                <a:gdLst/>
                <a:ahLst/>
                <a:cxnLst/>
                <a:rect l="l" t="t" r="r" b="b"/>
                <a:pathLst>
                  <a:path w="7221" h="7233" extrusionOk="0">
                    <a:moveTo>
                      <a:pt x="6920" y="1"/>
                    </a:moveTo>
                    <a:lnTo>
                      <a:pt x="0" y="6933"/>
                    </a:lnTo>
                    <a:lnTo>
                      <a:pt x="288" y="7232"/>
                    </a:lnTo>
                    <a:lnTo>
                      <a:pt x="7220" y="300"/>
                    </a:lnTo>
                    <a:lnTo>
                      <a:pt x="69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4952192" y="540211"/>
                <a:ext cx="682908" cy="684043"/>
              </a:xfrm>
              <a:custGeom>
                <a:avLst/>
                <a:gdLst/>
                <a:ahLst/>
                <a:cxnLst/>
                <a:rect l="l" t="t" r="r" b="b"/>
                <a:pathLst>
                  <a:path w="7221" h="7233" extrusionOk="0">
                    <a:moveTo>
                      <a:pt x="288" y="1"/>
                    </a:moveTo>
                    <a:lnTo>
                      <a:pt x="0" y="300"/>
                    </a:lnTo>
                    <a:lnTo>
                      <a:pt x="6920" y="7232"/>
                    </a:lnTo>
                    <a:lnTo>
                      <a:pt x="7220" y="6933"/>
                    </a:lnTo>
                    <a:lnTo>
                      <a:pt x="2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4864902" y="670342"/>
                <a:ext cx="857489" cy="423779"/>
              </a:xfrm>
              <a:custGeom>
                <a:avLst/>
                <a:gdLst/>
                <a:ahLst/>
                <a:cxnLst/>
                <a:rect l="l" t="t" r="r" b="b"/>
                <a:pathLst>
                  <a:path w="9067" h="4481" extrusionOk="0">
                    <a:moveTo>
                      <a:pt x="8892" y="0"/>
                    </a:moveTo>
                    <a:lnTo>
                      <a:pt x="0" y="4106"/>
                    </a:lnTo>
                    <a:lnTo>
                      <a:pt x="174" y="4481"/>
                    </a:lnTo>
                    <a:lnTo>
                      <a:pt x="9066" y="375"/>
                    </a:lnTo>
                    <a:lnTo>
                      <a:pt x="889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4851852" y="703158"/>
                <a:ext cx="883496" cy="358146"/>
              </a:xfrm>
              <a:custGeom>
                <a:avLst/>
                <a:gdLst/>
                <a:ahLst/>
                <a:cxnLst/>
                <a:rect l="l" t="t" r="r" b="b"/>
                <a:pathLst>
                  <a:path w="9342" h="3787" extrusionOk="0">
                    <a:moveTo>
                      <a:pt x="150" y="1"/>
                    </a:moveTo>
                    <a:lnTo>
                      <a:pt x="0" y="402"/>
                    </a:lnTo>
                    <a:lnTo>
                      <a:pt x="9192" y="3786"/>
                    </a:lnTo>
                    <a:lnTo>
                      <a:pt x="9342" y="3384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5081092" y="454057"/>
                <a:ext cx="423874" cy="85635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9055" extrusionOk="0">
                    <a:moveTo>
                      <a:pt x="388" y="0"/>
                    </a:moveTo>
                    <a:lnTo>
                      <a:pt x="1" y="174"/>
                    </a:lnTo>
                    <a:lnTo>
                      <a:pt x="4107" y="9054"/>
                    </a:lnTo>
                    <a:lnTo>
                      <a:pt x="4481" y="888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5115138" y="441006"/>
                <a:ext cx="356917" cy="882456"/>
              </a:xfrm>
              <a:custGeom>
                <a:avLst/>
                <a:gdLst/>
                <a:ahLst/>
                <a:cxnLst/>
                <a:rect l="l" t="t" r="r" b="b"/>
                <a:pathLst>
                  <a:path w="3774" h="9331" extrusionOk="0">
                    <a:moveTo>
                      <a:pt x="3372" y="1"/>
                    </a:moveTo>
                    <a:lnTo>
                      <a:pt x="1" y="9192"/>
                    </a:lnTo>
                    <a:lnTo>
                      <a:pt x="390" y="9330"/>
                    </a:lnTo>
                    <a:lnTo>
                      <a:pt x="3774" y="138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73;p2"/>
            <p:cNvGrpSpPr/>
            <p:nvPr/>
          </p:nvGrpSpPr>
          <p:grpSpPr>
            <a:xfrm>
              <a:off x="5003630" y="706431"/>
              <a:ext cx="602815" cy="591188"/>
              <a:chOff x="6103786" y="454057"/>
              <a:chExt cx="907035" cy="889539"/>
            </a:xfrm>
          </p:grpSpPr>
          <p:sp>
            <p:nvSpPr>
              <p:cNvPr id="74" name="Google Shape;74;p2"/>
              <p:cNvSpPr/>
              <p:nvPr/>
            </p:nvSpPr>
            <p:spPr>
              <a:xfrm>
                <a:off x="6113054" y="454057"/>
                <a:ext cx="142994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1511" extrusionOk="0">
                    <a:moveTo>
                      <a:pt x="762" y="339"/>
                    </a:moveTo>
                    <a:cubicBezTo>
                      <a:pt x="987" y="339"/>
                      <a:pt x="1176" y="525"/>
                      <a:pt x="1176" y="762"/>
                    </a:cubicBezTo>
                    <a:cubicBezTo>
                      <a:pt x="1176" y="987"/>
                      <a:pt x="987" y="1175"/>
                      <a:pt x="762" y="1175"/>
                    </a:cubicBezTo>
                    <a:cubicBezTo>
                      <a:pt x="525" y="1175"/>
                      <a:pt x="340" y="987"/>
                      <a:pt x="340" y="762"/>
                    </a:cubicBezTo>
                    <a:cubicBezTo>
                      <a:pt x="340" y="525"/>
                      <a:pt x="525" y="339"/>
                      <a:pt x="762" y="339"/>
                    </a:cubicBezTo>
                    <a:close/>
                    <a:moveTo>
                      <a:pt x="762" y="0"/>
                    </a:moveTo>
                    <a:cubicBezTo>
                      <a:pt x="340" y="0"/>
                      <a:pt x="1" y="339"/>
                      <a:pt x="1" y="762"/>
                    </a:cubicBezTo>
                    <a:cubicBezTo>
                      <a:pt x="1" y="1175"/>
                      <a:pt x="340" y="1511"/>
                      <a:pt x="762" y="1511"/>
                    </a:cubicBezTo>
                    <a:cubicBezTo>
                      <a:pt x="1176" y="1511"/>
                      <a:pt x="1511" y="1175"/>
                      <a:pt x="1511" y="762"/>
                    </a:cubicBezTo>
                    <a:cubicBezTo>
                      <a:pt x="1511" y="339"/>
                      <a:pt x="1176" y="0"/>
                      <a:pt x="7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6364803" y="454057"/>
                <a:ext cx="14289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511" extrusionOk="0">
                    <a:moveTo>
                      <a:pt x="762" y="339"/>
                    </a:moveTo>
                    <a:cubicBezTo>
                      <a:pt x="986" y="339"/>
                      <a:pt x="1172" y="525"/>
                      <a:pt x="1172" y="762"/>
                    </a:cubicBezTo>
                    <a:cubicBezTo>
                      <a:pt x="1172" y="987"/>
                      <a:pt x="986" y="1175"/>
                      <a:pt x="762" y="1175"/>
                    </a:cubicBezTo>
                    <a:cubicBezTo>
                      <a:pt x="525" y="1175"/>
                      <a:pt x="336" y="987"/>
                      <a:pt x="336" y="762"/>
                    </a:cubicBezTo>
                    <a:cubicBezTo>
                      <a:pt x="336" y="525"/>
                      <a:pt x="525" y="339"/>
                      <a:pt x="762" y="339"/>
                    </a:cubicBezTo>
                    <a:close/>
                    <a:moveTo>
                      <a:pt x="762" y="0"/>
                    </a:moveTo>
                    <a:cubicBezTo>
                      <a:pt x="336" y="0"/>
                      <a:pt x="0" y="339"/>
                      <a:pt x="0" y="762"/>
                    </a:cubicBezTo>
                    <a:cubicBezTo>
                      <a:pt x="0" y="1175"/>
                      <a:pt x="336" y="1511"/>
                      <a:pt x="762" y="1511"/>
                    </a:cubicBezTo>
                    <a:cubicBezTo>
                      <a:pt x="1172" y="1511"/>
                      <a:pt x="1511" y="1175"/>
                      <a:pt x="1511" y="762"/>
                    </a:cubicBezTo>
                    <a:cubicBezTo>
                      <a:pt x="1511" y="339"/>
                      <a:pt x="1172" y="0"/>
                      <a:pt x="7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617308" y="454057"/>
                <a:ext cx="14185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11" extrusionOk="0">
                    <a:moveTo>
                      <a:pt x="750" y="339"/>
                    </a:moveTo>
                    <a:cubicBezTo>
                      <a:pt x="975" y="339"/>
                      <a:pt x="1163" y="525"/>
                      <a:pt x="1163" y="762"/>
                    </a:cubicBezTo>
                    <a:cubicBezTo>
                      <a:pt x="1163" y="987"/>
                      <a:pt x="975" y="1175"/>
                      <a:pt x="750" y="1175"/>
                    </a:cubicBezTo>
                    <a:cubicBezTo>
                      <a:pt x="525" y="1175"/>
                      <a:pt x="339" y="987"/>
                      <a:pt x="339" y="762"/>
                    </a:cubicBezTo>
                    <a:cubicBezTo>
                      <a:pt x="339" y="525"/>
                      <a:pt x="525" y="339"/>
                      <a:pt x="750" y="339"/>
                    </a:cubicBezTo>
                    <a:close/>
                    <a:moveTo>
                      <a:pt x="750" y="0"/>
                    </a:moveTo>
                    <a:cubicBezTo>
                      <a:pt x="339" y="0"/>
                      <a:pt x="1" y="339"/>
                      <a:pt x="1" y="762"/>
                    </a:cubicBezTo>
                    <a:cubicBezTo>
                      <a:pt x="1" y="1175"/>
                      <a:pt x="339" y="1511"/>
                      <a:pt x="750" y="1511"/>
                    </a:cubicBezTo>
                    <a:cubicBezTo>
                      <a:pt x="1163" y="1511"/>
                      <a:pt x="1499" y="1175"/>
                      <a:pt x="1499" y="762"/>
                    </a:cubicBezTo>
                    <a:cubicBezTo>
                      <a:pt x="1499" y="339"/>
                      <a:pt x="1163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6868962" y="454057"/>
                <a:ext cx="14185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11" extrusionOk="0">
                    <a:moveTo>
                      <a:pt x="750" y="339"/>
                    </a:moveTo>
                    <a:cubicBezTo>
                      <a:pt x="975" y="339"/>
                      <a:pt x="1161" y="525"/>
                      <a:pt x="1161" y="762"/>
                    </a:cubicBezTo>
                    <a:cubicBezTo>
                      <a:pt x="1161" y="987"/>
                      <a:pt x="975" y="1175"/>
                      <a:pt x="750" y="1175"/>
                    </a:cubicBezTo>
                    <a:cubicBezTo>
                      <a:pt x="525" y="1175"/>
                      <a:pt x="337" y="987"/>
                      <a:pt x="337" y="762"/>
                    </a:cubicBezTo>
                    <a:cubicBezTo>
                      <a:pt x="337" y="525"/>
                      <a:pt x="525" y="339"/>
                      <a:pt x="750" y="339"/>
                    </a:cubicBezTo>
                    <a:close/>
                    <a:moveTo>
                      <a:pt x="750" y="0"/>
                    </a:moveTo>
                    <a:cubicBezTo>
                      <a:pt x="337" y="0"/>
                      <a:pt x="1" y="339"/>
                      <a:pt x="1" y="762"/>
                    </a:cubicBezTo>
                    <a:cubicBezTo>
                      <a:pt x="1" y="1175"/>
                      <a:pt x="337" y="1511"/>
                      <a:pt x="750" y="1511"/>
                    </a:cubicBezTo>
                    <a:cubicBezTo>
                      <a:pt x="1161" y="1511"/>
                      <a:pt x="1499" y="1175"/>
                      <a:pt x="1499" y="762"/>
                    </a:cubicBezTo>
                    <a:cubicBezTo>
                      <a:pt x="1499" y="339"/>
                      <a:pt x="1161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6110879" y="703158"/>
                <a:ext cx="141764" cy="142994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512" extrusionOk="0">
                    <a:moveTo>
                      <a:pt x="749" y="340"/>
                    </a:moveTo>
                    <a:cubicBezTo>
                      <a:pt x="974" y="340"/>
                      <a:pt x="1160" y="525"/>
                      <a:pt x="1160" y="750"/>
                    </a:cubicBezTo>
                    <a:cubicBezTo>
                      <a:pt x="1160" y="987"/>
                      <a:pt x="974" y="1164"/>
                      <a:pt x="749" y="1164"/>
                    </a:cubicBezTo>
                    <a:cubicBezTo>
                      <a:pt x="524" y="1164"/>
                      <a:pt x="336" y="987"/>
                      <a:pt x="336" y="750"/>
                    </a:cubicBezTo>
                    <a:cubicBezTo>
                      <a:pt x="336" y="525"/>
                      <a:pt x="524" y="340"/>
                      <a:pt x="749" y="340"/>
                    </a:cubicBezTo>
                    <a:close/>
                    <a:moveTo>
                      <a:pt x="749" y="1"/>
                    </a:moveTo>
                    <a:cubicBezTo>
                      <a:pt x="336" y="1"/>
                      <a:pt x="0" y="340"/>
                      <a:pt x="0" y="750"/>
                    </a:cubicBezTo>
                    <a:cubicBezTo>
                      <a:pt x="0" y="1164"/>
                      <a:pt x="336" y="1511"/>
                      <a:pt x="749" y="1511"/>
                    </a:cubicBezTo>
                    <a:cubicBezTo>
                      <a:pt x="1160" y="1511"/>
                      <a:pt x="1498" y="1164"/>
                      <a:pt x="1498" y="750"/>
                    </a:cubicBezTo>
                    <a:cubicBezTo>
                      <a:pt x="1498" y="340"/>
                      <a:pt x="1160" y="1"/>
                      <a:pt x="7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6362249" y="703158"/>
                <a:ext cx="141764" cy="142994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512" extrusionOk="0">
                    <a:moveTo>
                      <a:pt x="750" y="340"/>
                    </a:moveTo>
                    <a:cubicBezTo>
                      <a:pt x="974" y="340"/>
                      <a:pt x="1163" y="525"/>
                      <a:pt x="1163" y="750"/>
                    </a:cubicBezTo>
                    <a:cubicBezTo>
                      <a:pt x="1163" y="987"/>
                      <a:pt x="974" y="1164"/>
                      <a:pt x="750" y="1164"/>
                    </a:cubicBezTo>
                    <a:cubicBezTo>
                      <a:pt x="525" y="1164"/>
                      <a:pt x="339" y="987"/>
                      <a:pt x="339" y="750"/>
                    </a:cubicBezTo>
                    <a:cubicBezTo>
                      <a:pt x="339" y="525"/>
                      <a:pt x="525" y="340"/>
                      <a:pt x="750" y="340"/>
                    </a:cubicBezTo>
                    <a:close/>
                    <a:moveTo>
                      <a:pt x="750" y="1"/>
                    </a:moveTo>
                    <a:cubicBezTo>
                      <a:pt x="339" y="1"/>
                      <a:pt x="0" y="340"/>
                      <a:pt x="0" y="750"/>
                    </a:cubicBezTo>
                    <a:cubicBezTo>
                      <a:pt x="0" y="1164"/>
                      <a:pt x="339" y="1511"/>
                      <a:pt x="750" y="1511"/>
                    </a:cubicBezTo>
                    <a:cubicBezTo>
                      <a:pt x="1163" y="1511"/>
                      <a:pt x="1499" y="1164"/>
                      <a:pt x="1499" y="750"/>
                    </a:cubicBezTo>
                    <a:cubicBezTo>
                      <a:pt x="1499" y="340"/>
                      <a:pt x="1163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6613904" y="703158"/>
                <a:ext cx="142994" cy="14299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1512" extrusionOk="0">
                    <a:moveTo>
                      <a:pt x="750" y="340"/>
                    </a:moveTo>
                    <a:cubicBezTo>
                      <a:pt x="987" y="340"/>
                      <a:pt x="1175" y="525"/>
                      <a:pt x="1175" y="750"/>
                    </a:cubicBezTo>
                    <a:cubicBezTo>
                      <a:pt x="1175" y="987"/>
                      <a:pt x="987" y="1164"/>
                      <a:pt x="750" y="1164"/>
                    </a:cubicBezTo>
                    <a:cubicBezTo>
                      <a:pt x="525" y="1164"/>
                      <a:pt x="336" y="987"/>
                      <a:pt x="336" y="750"/>
                    </a:cubicBezTo>
                    <a:cubicBezTo>
                      <a:pt x="336" y="525"/>
                      <a:pt x="525" y="340"/>
                      <a:pt x="750" y="340"/>
                    </a:cubicBezTo>
                    <a:close/>
                    <a:moveTo>
                      <a:pt x="750" y="1"/>
                    </a:moveTo>
                    <a:cubicBezTo>
                      <a:pt x="336" y="1"/>
                      <a:pt x="1" y="340"/>
                      <a:pt x="1" y="750"/>
                    </a:cubicBezTo>
                    <a:cubicBezTo>
                      <a:pt x="1" y="1164"/>
                      <a:pt x="336" y="1511"/>
                      <a:pt x="750" y="1511"/>
                    </a:cubicBezTo>
                    <a:cubicBezTo>
                      <a:pt x="1175" y="1511"/>
                      <a:pt x="1511" y="1164"/>
                      <a:pt x="1511" y="750"/>
                    </a:cubicBezTo>
                    <a:cubicBezTo>
                      <a:pt x="1511" y="340"/>
                      <a:pt x="1175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6865274" y="703158"/>
                <a:ext cx="143277" cy="142994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2" extrusionOk="0">
                    <a:moveTo>
                      <a:pt x="765" y="340"/>
                    </a:moveTo>
                    <a:cubicBezTo>
                      <a:pt x="990" y="340"/>
                      <a:pt x="1176" y="525"/>
                      <a:pt x="1176" y="750"/>
                    </a:cubicBezTo>
                    <a:cubicBezTo>
                      <a:pt x="1176" y="987"/>
                      <a:pt x="990" y="1164"/>
                      <a:pt x="765" y="1164"/>
                    </a:cubicBezTo>
                    <a:cubicBezTo>
                      <a:pt x="525" y="1164"/>
                      <a:pt x="340" y="987"/>
                      <a:pt x="340" y="750"/>
                    </a:cubicBezTo>
                    <a:cubicBezTo>
                      <a:pt x="340" y="525"/>
                      <a:pt x="525" y="340"/>
                      <a:pt x="765" y="340"/>
                    </a:cubicBezTo>
                    <a:close/>
                    <a:moveTo>
                      <a:pt x="765" y="1"/>
                    </a:moveTo>
                    <a:cubicBezTo>
                      <a:pt x="340" y="1"/>
                      <a:pt x="1" y="340"/>
                      <a:pt x="1" y="750"/>
                    </a:cubicBezTo>
                    <a:cubicBezTo>
                      <a:pt x="1" y="1164"/>
                      <a:pt x="340" y="1511"/>
                      <a:pt x="765" y="1511"/>
                    </a:cubicBezTo>
                    <a:cubicBezTo>
                      <a:pt x="1176" y="1511"/>
                      <a:pt x="1514" y="1164"/>
                      <a:pt x="1514" y="750"/>
                    </a:cubicBezTo>
                    <a:cubicBezTo>
                      <a:pt x="1514" y="340"/>
                      <a:pt x="1176" y="1"/>
                      <a:pt x="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6107191" y="951218"/>
                <a:ext cx="143183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511" extrusionOk="0">
                    <a:moveTo>
                      <a:pt x="749" y="351"/>
                    </a:moveTo>
                    <a:cubicBezTo>
                      <a:pt x="989" y="351"/>
                      <a:pt x="1175" y="525"/>
                      <a:pt x="1175" y="761"/>
                    </a:cubicBezTo>
                    <a:cubicBezTo>
                      <a:pt x="1175" y="986"/>
                      <a:pt x="989" y="1175"/>
                      <a:pt x="749" y="1175"/>
                    </a:cubicBezTo>
                    <a:cubicBezTo>
                      <a:pt x="525" y="1175"/>
                      <a:pt x="339" y="986"/>
                      <a:pt x="339" y="761"/>
                    </a:cubicBezTo>
                    <a:cubicBezTo>
                      <a:pt x="339" y="525"/>
                      <a:pt x="525" y="351"/>
                      <a:pt x="749" y="351"/>
                    </a:cubicBezTo>
                    <a:close/>
                    <a:moveTo>
                      <a:pt x="749" y="0"/>
                    </a:moveTo>
                    <a:cubicBezTo>
                      <a:pt x="339" y="0"/>
                      <a:pt x="0" y="351"/>
                      <a:pt x="0" y="761"/>
                    </a:cubicBezTo>
                    <a:cubicBezTo>
                      <a:pt x="0" y="1175"/>
                      <a:pt x="339" y="1511"/>
                      <a:pt x="749" y="1511"/>
                    </a:cubicBezTo>
                    <a:cubicBezTo>
                      <a:pt x="1175" y="1511"/>
                      <a:pt x="1514" y="1175"/>
                      <a:pt x="1514" y="761"/>
                    </a:cubicBezTo>
                    <a:cubicBezTo>
                      <a:pt x="1514" y="351"/>
                      <a:pt x="1175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6358845" y="951218"/>
                <a:ext cx="14289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511" extrusionOk="0">
                    <a:moveTo>
                      <a:pt x="762" y="351"/>
                    </a:moveTo>
                    <a:cubicBezTo>
                      <a:pt x="986" y="351"/>
                      <a:pt x="1175" y="525"/>
                      <a:pt x="1175" y="761"/>
                    </a:cubicBezTo>
                    <a:cubicBezTo>
                      <a:pt x="1175" y="986"/>
                      <a:pt x="986" y="1175"/>
                      <a:pt x="762" y="1175"/>
                    </a:cubicBezTo>
                    <a:cubicBezTo>
                      <a:pt x="525" y="1175"/>
                      <a:pt x="336" y="986"/>
                      <a:pt x="336" y="761"/>
                    </a:cubicBezTo>
                    <a:cubicBezTo>
                      <a:pt x="336" y="525"/>
                      <a:pt x="525" y="351"/>
                      <a:pt x="762" y="351"/>
                    </a:cubicBezTo>
                    <a:close/>
                    <a:moveTo>
                      <a:pt x="762" y="0"/>
                    </a:moveTo>
                    <a:cubicBezTo>
                      <a:pt x="336" y="0"/>
                      <a:pt x="0" y="351"/>
                      <a:pt x="0" y="761"/>
                    </a:cubicBezTo>
                    <a:cubicBezTo>
                      <a:pt x="0" y="1175"/>
                      <a:pt x="336" y="1511"/>
                      <a:pt x="762" y="1511"/>
                    </a:cubicBezTo>
                    <a:cubicBezTo>
                      <a:pt x="1175" y="1511"/>
                      <a:pt x="1511" y="1175"/>
                      <a:pt x="1511" y="761"/>
                    </a:cubicBezTo>
                    <a:cubicBezTo>
                      <a:pt x="1511" y="351"/>
                      <a:pt x="1175" y="0"/>
                      <a:pt x="7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6610215" y="951218"/>
                <a:ext cx="143277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1" extrusionOk="0">
                    <a:moveTo>
                      <a:pt x="765" y="351"/>
                    </a:moveTo>
                    <a:cubicBezTo>
                      <a:pt x="990" y="351"/>
                      <a:pt x="1175" y="525"/>
                      <a:pt x="1175" y="761"/>
                    </a:cubicBezTo>
                    <a:cubicBezTo>
                      <a:pt x="1175" y="986"/>
                      <a:pt x="990" y="1175"/>
                      <a:pt x="765" y="1175"/>
                    </a:cubicBezTo>
                    <a:cubicBezTo>
                      <a:pt x="525" y="1175"/>
                      <a:pt x="339" y="986"/>
                      <a:pt x="339" y="761"/>
                    </a:cubicBezTo>
                    <a:cubicBezTo>
                      <a:pt x="339" y="525"/>
                      <a:pt x="525" y="351"/>
                      <a:pt x="765" y="351"/>
                    </a:cubicBezTo>
                    <a:close/>
                    <a:moveTo>
                      <a:pt x="765" y="0"/>
                    </a:moveTo>
                    <a:cubicBezTo>
                      <a:pt x="339" y="0"/>
                      <a:pt x="1" y="351"/>
                      <a:pt x="1" y="761"/>
                    </a:cubicBezTo>
                    <a:cubicBezTo>
                      <a:pt x="1" y="1175"/>
                      <a:pt x="339" y="1511"/>
                      <a:pt x="765" y="1511"/>
                    </a:cubicBezTo>
                    <a:cubicBezTo>
                      <a:pt x="1175" y="1511"/>
                      <a:pt x="1514" y="1175"/>
                      <a:pt x="1514" y="761"/>
                    </a:cubicBezTo>
                    <a:cubicBezTo>
                      <a:pt x="1514" y="351"/>
                      <a:pt x="1175" y="0"/>
                      <a:pt x="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6863004" y="951218"/>
                <a:ext cx="14185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11" extrusionOk="0">
                    <a:moveTo>
                      <a:pt x="750" y="351"/>
                    </a:moveTo>
                    <a:cubicBezTo>
                      <a:pt x="975" y="351"/>
                      <a:pt x="1164" y="525"/>
                      <a:pt x="1164" y="761"/>
                    </a:cubicBezTo>
                    <a:cubicBezTo>
                      <a:pt x="1164" y="986"/>
                      <a:pt x="975" y="1175"/>
                      <a:pt x="750" y="1175"/>
                    </a:cubicBezTo>
                    <a:cubicBezTo>
                      <a:pt x="525" y="1175"/>
                      <a:pt x="340" y="986"/>
                      <a:pt x="340" y="761"/>
                    </a:cubicBezTo>
                    <a:cubicBezTo>
                      <a:pt x="340" y="525"/>
                      <a:pt x="525" y="351"/>
                      <a:pt x="750" y="351"/>
                    </a:cubicBezTo>
                    <a:close/>
                    <a:moveTo>
                      <a:pt x="750" y="0"/>
                    </a:moveTo>
                    <a:cubicBezTo>
                      <a:pt x="340" y="0"/>
                      <a:pt x="1" y="351"/>
                      <a:pt x="1" y="761"/>
                    </a:cubicBezTo>
                    <a:cubicBezTo>
                      <a:pt x="1" y="1175"/>
                      <a:pt x="340" y="1511"/>
                      <a:pt x="750" y="1511"/>
                    </a:cubicBezTo>
                    <a:cubicBezTo>
                      <a:pt x="1164" y="1511"/>
                      <a:pt x="1499" y="1175"/>
                      <a:pt x="1499" y="761"/>
                    </a:cubicBezTo>
                    <a:cubicBezTo>
                      <a:pt x="1499" y="351"/>
                      <a:pt x="1164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6103786" y="1200319"/>
                <a:ext cx="142899" cy="14327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515" extrusionOk="0">
                    <a:moveTo>
                      <a:pt x="761" y="339"/>
                    </a:moveTo>
                    <a:cubicBezTo>
                      <a:pt x="986" y="339"/>
                      <a:pt x="1175" y="525"/>
                      <a:pt x="1175" y="750"/>
                    </a:cubicBezTo>
                    <a:cubicBezTo>
                      <a:pt x="1175" y="990"/>
                      <a:pt x="986" y="1175"/>
                      <a:pt x="761" y="1175"/>
                    </a:cubicBezTo>
                    <a:cubicBezTo>
                      <a:pt x="525" y="1175"/>
                      <a:pt x="336" y="990"/>
                      <a:pt x="336" y="750"/>
                    </a:cubicBezTo>
                    <a:cubicBezTo>
                      <a:pt x="336" y="525"/>
                      <a:pt x="525" y="339"/>
                      <a:pt x="761" y="339"/>
                    </a:cubicBezTo>
                    <a:close/>
                    <a:moveTo>
                      <a:pt x="761" y="1"/>
                    </a:moveTo>
                    <a:cubicBezTo>
                      <a:pt x="336" y="1"/>
                      <a:pt x="0" y="339"/>
                      <a:pt x="0" y="750"/>
                    </a:cubicBezTo>
                    <a:cubicBezTo>
                      <a:pt x="0" y="1175"/>
                      <a:pt x="336" y="1514"/>
                      <a:pt x="761" y="1514"/>
                    </a:cubicBezTo>
                    <a:cubicBezTo>
                      <a:pt x="1175" y="1514"/>
                      <a:pt x="1511" y="1175"/>
                      <a:pt x="1511" y="750"/>
                    </a:cubicBezTo>
                    <a:cubicBezTo>
                      <a:pt x="1511" y="339"/>
                      <a:pt x="1175" y="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6356575" y="1200319"/>
                <a:ext cx="141764" cy="143277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515" extrusionOk="0">
                    <a:moveTo>
                      <a:pt x="750" y="339"/>
                    </a:moveTo>
                    <a:cubicBezTo>
                      <a:pt x="974" y="339"/>
                      <a:pt x="1160" y="525"/>
                      <a:pt x="1160" y="750"/>
                    </a:cubicBezTo>
                    <a:cubicBezTo>
                      <a:pt x="1160" y="990"/>
                      <a:pt x="974" y="1175"/>
                      <a:pt x="750" y="1175"/>
                    </a:cubicBezTo>
                    <a:cubicBezTo>
                      <a:pt x="525" y="1175"/>
                      <a:pt x="336" y="990"/>
                      <a:pt x="336" y="750"/>
                    </a:cubicBezTo>
                    <a:cubicBezTo>
                      <a:pt x="336" y="525"/>
                      <a:pt x="525" y="339"/>
                      <a:pt x="750" y="339"/>
                    </a:cubicBezTo>
                    <a:close/>
                    <a:moveTo>
                      <a:pt x="750" y="1"/>
                    </a:moveTo>
                    <a:cubicBezTo>
                      <a:pt x="336" y="1"/>
                      <a:pt x="0" y="339"/>
                      <a:pt x="0" y="750"/>
                    </a:cubicBezTo>
                    <a:cubicBezTo>
                      <a:pt x="0" y="1175"/>
                      <a:pt x="336" y="1514"/>
                      <a:pt x="750" y="1514"/>
                    </a:cubicBezTo>
                    <a:cubicBezTo>
                      <a:pt x="1160" y="1514"/>
                      <a:pt x="1499" y="1175"/>
                      <a:pt x="1499" y="750"/>
                    </a:cubicBezTo>
                    <a:cubicBezTo>
                      <a:pt x="1499" y="339"/>
                      <a:pt x="1160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6607946" y="1200319"/>
                <a:ext cx="141859" cy="143277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15" extrusionOk="0">
                    <a:moveTo>
                      <a:pt x="750" y="339"/>
                    </a:moveTo>
                    <a:cubicBezTo>
                      <a:pt x="975" y="339"/>
                      <a:pt x="1164" y="525"/>
                      <a:pt x="1164" y="750"/>
                    </a:cubicBezTo>
                    <a:cubicBezTo>
                      <a:pt x="1164" y="990"/>
                      <a:pt x="975" y="1175"/>
                      <a:pt x="750" y="1175"/>
                    </a:cubicBezTo>
                    <a:cubicBezTo>
                      <a:pt x="525" y="1175"/>
                      <a:pt x="339" y="990"/>
                      <a:pt x="339" y="750"/>
                    </a:cubicBezTo>
                    <a:cubicBezTo>
                      <a:pt x="339" y="525"/>
                      <a:pt x="525" y="339"/>
                      <a:pt x="750" y="339"/>
                    </a:cubicBezTo>
                    <a:close/>
                    <a:moveTo>
                      <a:pt x="750" y="1"/>
                    </a:moveTo>
                    <a:cubicBezTo>
                      <a:pt x="339" y="1"/>
                      <a:pt x="1" y="339"/>
                      <a:pt x="1" y="750"/>
                    </a:cubicBezTo>
                    <a:cubicBezTo>
                      <a:pt x="1" y="1175"/>
                      <a:pt x="339" y="1514"/>
                      <a:pt x="750" y="1514"/>
                    </a:cubicBezTo>
                    <a:cubicBezTo>
                      <a:pt x="1164" y="1514"/>
                      <a:pt x="1499" y="1175"/>
                      <a:pt x="1499" y="750"/>
                    </a:cubicBezTo>
                    <a:cubicBezTo>
                      <a:pt x="1499" y="339"/>
                      <a:pt x="1164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6859694" y="1200319"/>
                <a:ext cx="142899" cy="14327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515" extrusionOk="0">
                    <a:moveTo>
                      <a:pt x="749" y="339"/>
                    </a:moveTo>
                    <a:cubicBezTo>
                      <a:pt x="986" y="339"/>
                      <a:pt x="1172" y="525"/>
                      <a:pt x="1172" y="750"/>
                    </a:cubicBezTo>
                    <a:cubicBezTo>
                      <a:pt x="1172" y="990"/>
                      <a:pt x="986" y="1175"/>
                      <a:pt x="749" y="1175"/>
                    </a:cubicBezTo>
                    <a:cubicBezTo>
                      <a:pt x="524" y="1175"/>
                      <a:pt x="336" y="990"/>
                      <a:pt x="336" y="750"/>
                    </a:cubicBezTo>
                    <a:cubicBezTo>
                      <a:pt x="336" y="525"/>
                      <a:pt x="524" y="339"/>
                      <a:pt x="749" y="339"/>
                    </a:cubicBezTo>
                    <a:close/>
                    <a:moveTo>
                      <a:pt x="749" y="1"/>
                    </a:moveTo>
                    <a:cubicBezTo>
                      <a:pt x="336" y="1"/>
                      <a:pt x="0" y="339"/>
                      <a:pt x="0" y="750"/>
                    </a:cubicBezTo>
                    <a:cubicBezTo>
                      <a:pt x="0" y="1175"/>
                      <a:pt x="336" y="1514"/>
                      <a:pt x="749" y="1514"/>
                    </a:cubicBezTo>
                    <a:cubicBezTo>
                      <a:pt x="1172" y="1514"/>
                      <a:pt x="1511" y="1175"/>
                      <a:pt x="1511" y="750"/>
                    </a:cubicBezTo>
                    <a:cubicBezTo>
                      <a:pt x="1511" y="339"/>
                      <a:pt x="1172" y="1"/>
                      <a:pt x="7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" name="Google Shape;90;p2"/>
          <p:cNvGrpSpPr/>
          <p:nvPr/>
        </p:nvGrpSpPr>
        <p:grpSpPr>
          <a:xfrm rot="1319974">
            <a:off x="6032752" y="4691986"/>
            <a:ext cx="794769" cy="1902763"/>
            <a:chOff x="1911111" y="2549523"/>
            <a:chExt cx="875906" cy="2097012"/>
          </a:xfrm>
        </p:grpSpPr>
        <p:sp>
          <p:nvSpPr>
            <p:cNvPr id="91" name="Google Shape;91;p2"/>
            <p:cNvSpPr/>
            <p:nvPr/>
          </p:nvSpPr>
          <p:spPr>
            <a:xfrm>
              <a:off x="2749401" y="4028606"/>
              <a:ext cx="25806" cy="9936"/>
            </a:xfrm>
            <a:custGeom>
              <a:avLst/>
              <a:gdLst/>
              <a:ahLst/>
              <a:cxnLst/>
              <a:rect l="l" t="t" r="r" b="b"/>
              <a:pathLst>
                <a:path w="361" h="139" extrusionOk="0">
                  <a:moveTo>
                    <a:pt x="61" y="0"/>
                  </a:moveTo>
                  <a:cubicBezTo>
                    <a:pt x="25" y="0"/>
                    <a:pt x="1" y="39"/>
                    <a:pt x="1" y="75"/>
                  </a:cubicBezTo>
                  <a:cubicBezTo>
                    <a:pt x="1" y="114"/>
                    <a:pt x="25" y="138"/>
                    <a:pt x="61" y="138"/>
                  </a:cubicBezTo>
                  <a:lnTo>
                    <a:pt x="301" y="138"/>
                  </a:lnTo>
                  <a:cubicBezTo>
                    <a:pt x="336" y="138"/>
                    <a:pt x="360" y="114"/>
                    <a:pt x="360" y="75"/>
                  </a:cubicBezTo>
                  <a:cubicBezTo>
                    <a:pt x="360" y="39"/>
                    <a:pt x="336" y="0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2"/>
            <p:cNvGrpSpPr/>
            <p:nvPr/>
          </p:nvGrpSpPr>
          <p:grpSpPr>
            <a:xfrm>
              <a:off x="1911111" y="2549523"/>
              <a:ext cx="875906" cy="2097012"/>
              <a:chOff x="1911111" y="2549523"/>
              <a:chExt cx="875906" cy="2097012"/>
            </a:xfrm>
          </p:grpSpPr>
          <p:sp>
            <p:nvSpPr>
              <p:cNvPr id="93" name="Google Shape;93;p2"/>
              <p:cNvSpPr/>
              <p:nvPr/>
            </p:nvSpPr>
            <p:spPr>
              <a:xfrm>
                <a:off x="1911111" y="2549523"/>
                <a:ext cx="875906" cy="2097012"/>
              </a:xfrm>
              <a:custGeom>
                <a:avLst/>
                <a:gdLst/>
                <a:ahLst/>
                <a:cxnLst/>
                <a:rect l="l" t="t" r="r" b="b"/>
                <a:pathLst>
                  <a:path w="12253" h="29335" extrusionOk="0">
                    <a:moveTo>
                      <a:pt x="1286" y="0"/>
                    </a:moveTo>
                    <a:cubicBezTo>
                      <a:pt x="837" y="0"/>
                      <a:pt x="474" y="363"/>
                      <a:pt x="474" y="812"/>
                    </a:cubicBezTo>
                    <a:lnTo>
                      <a:pt x="474" y="848"/>
                    </a:lnTo>
                    <a:lnTo>
                      <a:pt x="1" y="848"/>
                    </a:lnTo>
                    <a:lnTo>
                      <a:pt x="1" y="28597"/>
                    </a:lnTo>
                    <a:lnTo>
                      <a:pt x="474" y="28597"/>
                    </a:lnTo>
                    <a:cubicBezTo>
                      <a:pt x="513" y="29008"/>
                      <a:pt x="864" y="29335"/>
                      <a:pt x="1286" y="29335"/>
                    </a:cubicBezTo>
                    <a:cubicBezTo>
                      <a:pt x="1700" y="29335"/>
                      <a:pt x="2048" y="29020"/>
                      <a:pt x="2087" y="28609"/>
                    </a:cubicBezTo>
                    <a:lnTo>
                      <a:pt x="2087" y="28523"/>
                    </a:lnTo>
                    <a:cubicBezTo>
                      <a:pt x="2087" y="28073"/>
                      <a:pt x="2449" y="27710"/>
                      <a:pt x="2887" y="27710"/>
                    </a:cubicBezTo>
                    <a:cubicBezTo>
                      <a:pt x="3336" y="27710"/>
                      <a:pt x="3696" y="28073"/>
                      <a:pt x="3696" y="28523"/>
                    </a:cubicBezTo>
                    <a:lnTo>
                      <a:pt x="3696" y="28597"/>
                    </a:lnTo>
                    <a:lnTo>
                      <a:pt x="3711" y="28597"/>
                    </a:lnTo>
                    <a:cubicBezTo>
                      <a:pt x="3747" y="29008"/>
                      <a:pt x="4086" y="29335"/>
                      <a:pt x="4508" y="29335"/>
                    </a:cubicBezTo>
                    <a:cubicBezTo>
                      <a:pt x="4934" y="29335"/>
                      <a:pt x="5269" y="29008"/>
                      <a:pt x="5320" y="28597"/>
                    </a:cubicBezTo>
                    <a:lnTo>
                      <a:pt x="5320" y="28523"/>
                    </a:lnTo>
                    <a:cubicBezTo>
                      <a:pt x="5320" y="28073"/>
                      <a:pt x="5683" y="27710"/>
                      <a:pt x="6132" y="27710"/>
                    </a:cubicBezTo>
                    <a:cubicBezTo>
                      <a:pt x="6570" y="27710"/>
                      <a:pt x="6933" y="28073"/>
                      <a:pt x="6933" y="28523"/>
                    </a:cubicBezTo>
                    <a:lnTo>
                      <a:pt x="6933" y="28597"/>
                    </a:lnTo>
                    <a:lnTo>
                      <a:pt x="6945" y="28597"/>
                    </a:lnTo>
                    <a:cubicBezTo>
                      <a:pt x="6981" y="29008"/>
                      <a:pt x="7319" y="29335"/>
                      <a:pt x="7742" y="29335"/>
                    </a:cubicBezTo>
                    <a:cubicBezTo>
                      <a:pt x="8167" y="29335"/>
                      <a:pt x="8506" y="29020"/>
                      <a:pt x="8542" y="28609"/>
                    </a:cubicBezTo>
                    <a:lnTo>
                      <a:pt x="8542" y="28523"/>
                    </a:lnTo>
                    <a:cubicBezTo>
                      <a:pt x="8542" y="28073"/>
                      <a:pt x="8905" y="27710"/>
                      <a:pt x="9354" y="27710"/>
                    </a:cubicBezTo>
                    <a:cubicBezTo>
                      <a:pt x="9804" y="27710"/>
                      <a:pt x="10166" y="28073"/>
                      <a:pt x="10166" y="28523"/>
                    </a:cubicBezTo>
                    <a:cubicBezTo>
                      <a:pt x="10166" y="28546"/>
                      <a:pt x="10166" y="28570"/>
                      <a:pt x="10154" y="28597"/>
                    </a:cubicBezTo>
                    <a:lnTo>
                      <a:pt x="10166" y="28597"/>
                    </a:lnTo>
                    <a:cubicBezTo>
                      <a:pt x="10202" y="29008"/>
                      <a:pt x="10553" y="29335"/>
                      <a:pt x="10979" y="29335"/>
                    </a:cubicBezTo>
                    <a:cubicBezTo>
                      <a:pt x="11389" y="29335"/>
                      <a:pt x="11740" y="29008"/>
                      <a:pt x="11776" y="28597"/>
                    </a:cubicBezTo>
                    <a:lnTo>
                      <a:pt x="12252" y="28597"/>
                    </a:lnTo>
                    <a:lnTo>
                      <a:pt x="12252" y="848"/>
                    </a:lnTo>
                    <a:lnTo>
                      <a:pt x="11776" y="848"/>
                    </a:lnTo>
                    <a:lnTo>
                      <a:pt x="11776" y="812"/>
                    </a:lnTo>
                    <a:cubicBezTo>
                      <a:pt x="11776" y="363"/>
                      <a:pt x="11413" y="0"/>
                      <a:pt x="10979" y="0"/>
                    </a:cubicBezTo>
                    <a:cubicBezTo>
                      <a:pt x="10529" y="0"/>
                      <a:pt x="10166" y="363"/>
                      <a:pt x="10166" y="812"/>
                    </a:cubicBezTo>
                    <a:lnTo>
                      <a:pt x="10166" y="848"/>
                    </a:lnTo>
                    <a:cubicBezTo>
                      <a:pt x="10139" y="1286"/>
                      <a:pt x="9792" y="1624"/>
                      <a:pt x="9354" y="1624"/>
                    </a:cubicBezTo>
                    <a:cubicBezTo>
                      <a:pt x="8905" y="1624"/>
                      <a:pt x="8542" y="1262"/>
                      <a:pt x="8542" y="812"/>
                    </a:cubicBezTo>
                    <a:cubicBezTo>
                      <a:pt x="8542" y="788"/>
                      <a:pt x="8542" y="749"/>
                      <a:pt x="8554" y="725"/>
                    </a:cubicBezTo>
                    <a:cubicBezTo>
                      <a:pt x="8506" y="312"/>
                      <a:pt x="8167" y="0"/>
                      <a:pt x="7742" y="0"/>
                    </a:cubicBezTo>
                    <a:cubicBezTo>
                      <a:pt x="7307" y="0"/>
                      <a:pt x="6945" y="363"/>
                      <a:pt x="6933" y="800"/>
                    </a:cubicBezTo>
                    <a:lnTo>
                      <a:pt x="6933" y="812"/>
                    </a:lnTo>
                    <a:lnTo>
                      <a:pt x="6933" y="824"/>
                    </a:lnTo>
                    <a:cubicBezTo>
                      <a:pt x="6933" y="836"/>
                      <a:pt x="6933" y="848"/>
                      <a:pt x="6945" y="848"/>
                    </a:cubicBezTo>
                    <a:lnTo>
                      <a:pt x="6933" y="848"/>
                    </a:lnTo>
                    <a:cubicBezTo>
                      <a:pt x="6906" y="1286"/>
                      <a:pt x="6558" y="1624"/>
                      <a:pt x="6132" y="1624"/>
                    </a:cubicBezTo>
                    <a:cubicBezTo>
                      <a:pt x="5695" y="1624"/>
                      <a:pt x="5344" y="1286"/>
                      <a:pt x="5320" y="848"/>
                    </a:cubicBezTo>
                    <a:lnTo>
                      <a:pt x="5320" y="812"/>
                    </a:lnTo>
                    <a:cubicBezTo>
                      <a:pt x="5320" y="363"/>
                      <a:pt x="4958" y="0"/>
                      <a:pt x="4508" y="0"/>
                    </a:cubicBezTo>
                    <a:cubicBezTo>
                      <a:pt x="4059" y="0"/>
                      <a:pt x="3696" y="363"/>
                      <a:pt x="3696" y="812"/>
                    </a:cubicBezTo>
                    <a:lnTo>
                      <a:pt x="3696" y="848"/>
                    </a:lnTo>
                    <a:cubicBezTo>
                      <a:pt x="3672" y="1286"/>
                      <a:pt x="3321" y="1624"/>
                      <a:pt x="2887" y="1624"/>
                    </a:cubicBezTo>
                    <a:cubicBezTo>
                      <a:pt x="2449" y="1624"/>
                      <a:pt x="2087" y="1262"/>
                      <a:pt x="2087" y="812"/>
                    </a:cubicBezTo>
                    <a:lnTo>
                      <a:pt x="2087" y="725"/>
                    </a:lnTo>
                    <a:cubicBezTo>
                      <a:pt x="2048" y="312"/>
                      <a:pt x="170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1971729" y="4028606"/>
                <a:ext cx="754453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10554" h="139" extrusionOk="0">
                    <a:moveTo>
                      <a:pt x="64" y="0"/>
                    </a:moveTo>
                    <a:cubicBezTo>
                      <a:pt x="28" y="0"/>
                      <a:pt x="1" y="39"/>
                      <a:pt x="1" y="75"/>
                    </a:cubicBezTo>
                    <a:cubicBezTo>
                      <a:pt x="1" y="114"/>
                      <a:pt x="28" y="138"/>
                      <a:pt x="64" y="138"/>
                    </a:cubicBezTo>
                    <a:lnTo>
                      <a:pt x="525" y="138"/>
                    </a:lnTo>
                    <a:cubicBezTo>
                      <a:pt x="564" y="138"/>
                      <a:pt x="588" y="114"/>
                      <a:pt x="588" y="75"/>
                    </a:cubicBezTo>
                    <a:cubicBezTo>
                      <a:pt x="588" y="39"/>
                      <a:pt x="564" y="0"/>
                      <a:pt x="525" y="0"/>
                    </a:cubicBezTo>
                    <a:close/>
                    <a:moveTo>
                      <a:pt x="975" y="0"/>
                    </a:moveTo>
                    <a:cubicBezTo>
                      <a:pt x="939" y="0"/>
                      <a:pt x="915" y="39"/>
                      <a:pt x="915" y="75"/>
                    </a:cubicBezTo>
                    <a:cubicBezTo>
                      <a:pt x="915" y="114"/>
                      <a:pt x="939" y="138"/>
                      <a:pt x="975" y="138"/>
                    </a:cubicBezTo>
                    <a:lnTo>
                      <a:pt x="1424" y="138"/>
                    </a:lnTo>
                    <a:cubicBezTo>
                      <a:pt x="1463" y="138"/>
                      <a:pt x="1499" y="114"/>
                      <a:pt x="1499" y="75"/>
                    </a:cubicBezTo>
                    <a:cubicBezTo>
                      <a:pt x="1499" y="39"/>
                      <a:pt x="1463" y="0"/>
                      <a:pt x="1424" y="0"/>
                    </a:cubicBezTo>
                    <a:close/>
                    <a:moveTo>
                      <a:pt x="1874" y="0"/>
                    </a:moveTo>
                    <a:cubicBezTo>
                      <a:pt x="1838" y="0"/>
                      <a:pt x="1814" y="39"/>
                      <a:pt x="1814" y="75"/>
                    </a:cubicBezTo>
                    <a:cubicBezTo>
                      <a:pt x="1814" y="114"/>
                      <a:pt x="1838" y="138"/>
                      <a:pt x="1874" y="138"/>
                    </a:cubicBezTo>
                    <a:lnTo>
                      <a:pt x="2338" y="138"/>
                    </a:lnTo>
                    <a:cubicBezTo>
                      <a:pt x="2374" y="138"/>
                      <a:pt x="2398" y="114"/>
                      <a:pt x="2398" y="75"/>
                    </a:cubicBezTo>
                    <a:cubicBezTo>
                      <a:pt x="2398" y="39"/>
                      <a:pt x="2374" y="0"/>
                      <a:pt x="2338" y="0"/>
                    </a:cubicBezTo>
                    <a:close/>
                    <a:moveTo>
                      <a:pt x="2788" y="0"/>
                    </a:moveTo>
                    <a:cubicBezTo>
                      <a:pt x="2749" y="0"/>
                      <a:pt x="2725" y="39"/>
                      <a:pt x="2725" y="75"/>
                    </a:cubicBezTo>
                    <a:cubicBezTo>
                      <a:pt x="2725" y="114"/>
                      <a:pt x="2749" y="138"/>
                      <a:pt x="2788" y="138"/>
                    </a:cubicBezTo>
                    <a:lnTo>
                      <a:pt x="3238" y="138"/>
                    </a:lnTo>
                    <a:cubicBezTo>
                      <a:pt x="3273" y="138"/>
                      <a:pt x="3312" y="114"/>
                      <a:pt x="3312" y="75"/>
                    </a:cubicBezTo>
                    <a:cubicBezTo>
                      <a:pt x="3312" y="39"/>
                      <a:pt x="3273" y="0"/>
                      <a:pt x="3238" y="0"/>
                    </a:cubicBezTo>
                    <a:close/>
                    <a:moveTo>
                      <a:pt x="3699" y="0"/>
                    </a:moveTo>
                    <a:cubicBezTo>
                      <a:pt x="3660" y="0"/>
                      <a:pt x="3624" y="39"/>
                      <a:pt x="3624" y="75"/>
                    </a:cubicBezTo>
                    <a:cubicBezTo>
                      <a:pt x="3624" y="114"/>
                      <a:pt x="3660" y="138"/>
                      <a:pt x="3699" y="138"/>
                    </a:cubicBezTo>
                    <a:lnTo>
                      <a:pt x="4149" y="138"/>
                    </a:lnTo>
                    <a:cubicBezTo>
                      <a:pt x="4185" y="138"/>
                      <a:pt x="4212" y="114"/>
                      <a:pt x="4212" y="75"/>
                    </a:cubicBezTo>
                    <a:cubicBezTo>
                      <a:pt x="4212" y="39"/>
                      <a:pt x="4185" y="0"/>
                      <a:pt x="4149" y="0"/>
                    </a:cubicBezTo>
                    <a:close/>
                    <a:moveTo>
                      <a:pt x="4598" y="0"/>
                    </a:moveTo>
                    <a:cubicBezTo>
                      <a:pt x="4559" y="0"/>
                      <a:pt x="4535" y="39"/>
                      <a:pt x="4535" y="75"/>
                    </a:cubicBezTo>
                    <a:cubicBezTo>
                      <a:pt x="4535" y="114"/>
                      <a:pt x="4559" y="138"/>
                      <a:pt x="4598" y="138"/>
                    </a:cubicBezTo>
                    <a:lnTo>
                      <a:pt x="5048" y="138"/>
                    </a:lnTo>
                    <a:cubicBezTo>
                      <a:pt x="5084" y="138"/>
                      <a:pt x="5123" y="114"/>
                      <a:pt x="5123" y="75"/>
                    </a:cubicBezTo>
                    <a:cubicBezTo>
                      <a:pt x="5123" y="39"/>
                      <a:pt x="5084" y="0"/>
                      <a:pt x="5048" y="0"/>
                    </a:cubicBezTo>
                    <a:close/>
                    <a:moveTo>
                      <a:pt x="5509" y="0"/>
                    </a:moveTo>
                    <a:cubicBezTo>
                      <a:pt x="5470" y="0"/>
                      <a:pt x="5434" y="39"/>
                      <a:pt x="5434" y="75"/>
                    </a:cubicBezTo>
                    <a:cubicBezTo>
                      <a:pt x="5434" y="114"/>
                      <a:pt x="5470" y="138"/>
                      <a:pt x="5509" y="138"/>
                    </a:cubicBezTo>
                    <a:lnTo>
                      <a:pt x="5959" y="138"/>
                    </a:lnTo>
                    <a:cubicBezTo>
                      <a:pt x="5995" y="138"/>
                      <a:pt x="6022" y="114"/>
                      <a:pt x="6022" y="75"/>
                    </a:cubicBezTo>
                    <a:cubicBezTo>
                      <a:pt x="6022" y="39"/>
                      <a:pt x="5995" y="0"/>
                      <a:pt x="5959" y="0"/>
                    </a:cubicBezTo>
                    <a:close/>
                    <a:moveTo>
                      <a:pt x="6408" y="0"/>
                    </a:moveTo>
                    <a:cubicBezTo>
                      <a:pt x="6369" y="0"/>
                      <a:pt x="6345" y="39"/>
                      <a:pt x="6345" y="75"/>
                    </a:cubicBezTo>
                    <a:cubicBezTo>
                      <a:pt x="6345" y="114"/>
                      <a:pt x="6369" y="138"/>
                      <a:pt x="6408" y="138"/>
                    </a:cubicBezTo>
                    <a:lnTo>
                      <a:pt x="6870" y="138"/>
                    </a:lnTo>
                    <a:cubicBezTo>
                      <a:pt x="6909" y="138"/>
                      <a:pt x="6933" y="114"/>
                      <a:pt x="6933" y="75"/>
                    </a:cubicBezTo>
                    <a:cubicBezTo>
                      <a:pt x="6933" y="39"/>
                      <a:pt x="6909" y="0"/>
                      <a:pt x="6870" y="0"/>
                    </a:cubicBezTo>
                    <a:close/>
                    <a:moveTo>
                      <a:pt x="7319" y="0"/>
                    </a:moveTo>
                    <a:cubicBezTo>
                      <a:pt x="7283" y="0"/>
                      <a:pt x="7256" y="39"/>
                      <a:pt x="7256" y="75"/>
                    </a:cubicBezTo>
                    <a:cubicBezTo>
                      <a:pt x="7256" y="114"/>
                      <a:pt x="7283" y="138"/>
                      <a:pt x="7319" y="138"/>
                    </a:cubicBezTo>
                    <a:lnTo>
                      <a:pt x="7769" y="138"/>
                    </a:lnTo>
                    <a:cubicBezTo>
                      <a:pt x="7808" y="138"/>
                      <a:pt x="7844" y="114"/>
                      <a:pt x="7844" y="75"/>
                    </a:cubicBezTo>
                    <a:cubicBezTo>
                      <a:pt x="7844" y="39"/>
                      <a:pt x="7808" y="0"/>
                      <a:pt x="7769" y="0"/>
                    </a:cubicBezTo>
                    <a:close/>
                    <a:moveTo>
                      <a:pt x="8218" y="0"/>
                    </a:moveTo>
                    <a:cubicBezTo>
                      <a:pt x="8195" y="0"/>
                      <a:pt x="8156" y="39"/>
                      <a:pt x="8156" y="75"/>
                    </a:cubicBezTo>
                    <a:cubicBezTo>
                      <a:pt x="8156" y="114"/>
                      <a:pt x="8195" y="138"/>
                      <a:pt x="8218" y="138"/>
                    </a:cubicBezTo>
                    <a:lnTo>
                      <a:pt x="8680" y="138"/>
                    </a:lnTo>
                    <a:cubicBezTo>
                      <a:pt x="8719" y="138"/>
                      <a:pt x="8743" y="114"/>
                      <a:pt x="8743" y="75"/>
                    </a:cubicBezTo>
                    <a:cubicBezTo>
                      <a:pt x="8743" y="39"/>
                      <a:pt x="8719" y="0"/>
                      <a:pt x="8680" y="0"/>
                    </a:cubicBezTo>
                    <a:close/>
                    <a:moveTo>
                      <a:pt x="9130" y="0"/>
                    </a:moveTo>
                    <a:cubicBezTo>
                      <a:pt x="9094" y="0"/>
                      <a:pt x="9067" y="39"/>
                      <a:pt x="9067" y="75"/>
                    </a:cubicBezTo>
                    <a:cubicBezTo>
                      <a:pt x="9067" y="114"/>
                      <a:pt x="9094" y="138"/>
                      <a:pt x="9130" y="138"/>
                    </a:cubicBezTo>
                    <a:lnTo>
                      <a:pt x="9579" y="138"/>
                    </a:lnTo>
                    <a:cubicBezTo>
                      <a:pt x="9618" y="138"/>
                      <a:pt x="9654" y="114"/>
                      <a:pt x="9654" y="75"/>
                    </a:cubicBezTo>
                    <a:cubicBezTo>
                      <a:pt x="9654" y="39"/>
                      <a:pt x="9618" y="0"/>
                      <a:pt x="9579" y="0"/>
                    </a:cubicBezTo>
                    <a:close/>
                    <a:moveTo>
                      <a:pt x="10041" y="0"/>
                    </a:moveTo>
                    <a:cubicBezTo>
                      <a:pt x="10005" y="0"/>
                      <a:pt x="9966" y="39"/>
                      <a:pt x="9966" y="75"/>
                    </a:cubicBezTo>
                    <a:cubicBezTo>
                      <a:pt x="9966" y="114"/>
                      <a:pt x="10005" y="138"/>
                      <a:pt x="10041" y="138"/>
                    </a:cubicBezTo>
                    <a:lnTo>
                      <a:pt x="10490" y="138"/>
                    </a:lnTo>
                    <a:cubicBezTo>
                      <a:pt x="10529" y="138"/>
                      <a:pt x="10553" y="114"/>
                      <a:pt x="10553" y="75"/>
                    </a:cubicBezTo>
                    <a:cubicBezTo>
                      <a:pt x="10553" y="39"/>
                      <a:pt x="10529" y="0"/>
                      <a:pt x="104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1922692" y="4028606"/>
                <a:ext cx="26021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364" h="139" extrusionOk="0">
                    <a:moveTo>
                      <a:pt x="63" y="0"/>
                    </a:moveTo>
                    <a:cubicBezTo>
                      <a:pt x="27" y="0"/>
                      <a:pt x="0" y="39"/>
                      <a:pt x="0" y="75"/>
                    </a:cubicBezTo>
                    <a:cubicBezTo>
                      <a:pt x="0" y="114"/>
                      <a:pt x="27" y="138"/>
                      <a:pt x="63" y="138"/>
                    </a:cubicBezTo>
                    <a:lnTo>
                      <a:pt x="300" y="138"/>
                    </a:lnTo>
                    <a:cubicBezTo>
                      <a:pt x="339" y="138"/>
                      <a:pt x="363" y="114"/>
                      <a:pt x="363" y="75"/>
                    </a:cubicBezTo>
                    <a:cubicBezTo>
                      <a:pt x="363" y="39"/>
                      <a:pt x="339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012046" y="4152632"/>
                <a:ext cx="22303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12" y="344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051219" y="4152632"/>
                <a:ext cx="30524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27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426" y="3447"/>
                    </a:ln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2103045" y="4151774"/>
                <a:ext cx="12510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75" h="3460" extrusionOk="0">
                    <a:moveTo>
                      <a:pt x="1" y="1"/>
                    </a:moveTo>
                    <a:lnTo>
                      <a:pt x="1" y="3459"/>
                    </a:lnTo>
                    <a:lnTo>
                      <a:pt x="175" y="3459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136928" y="4152632"/>
                <a:ext cx="22375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12" y="344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176316" y="4152632"/>
                <a:ext cx="31167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435" y="3447"/>
                    </a:lnTo>
                    <a:lnTo>
                      <a:pt x="4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233360" y="4151774"/>
                <a:ext cx="71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" h="3460" extrusionOk="0">
                    <a:moveTo>
                      <a:pt x="0" y="1"/>
                    </a:moveTo>
                    <a:lnTo>
                      <a:pt x="0" y="345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227141" y="4151774"/>
                <a:ext cx="13511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89" h="3460" extrusionOk="0">
                    <a:moveTo>
                      <a:pt x="0" y="1"/>
                    </a:moveTo>
                    <a:lnTo>
                      <a:pt x="0" y="3459"/>
                    </a:lnTo>
                    <a:lnTo>
                      <a:pt x="189" y="3459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58379" y="4152632"/>
                <a:ext cx="22375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12" y="344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297624" y="4152632"/>
                <a:ext cx="30453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426" y="3447"/>
                    </a:ln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345804" y="4151774"/>
                <a:ext cx="18944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460" extrusionOk="0">
                    <a:moveTo>
                      <a:pt x="0" y="1"/>
                    </a:moveTo>
                    <a:lnTo>
                      <a:pt x="0" y="3459"/>
                    </a:lnTo>
                    <a:lnTo>
                      <a:pt x="264" y="3459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383261" y="4152632"/>
                <a:ext cx="22375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13" y="3447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422720" y="4152632"/>
                <a:ext cx="31096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435" y="3447"/>
                    </a:lnTo>
                    <a:lnTo>
                      <a:pt x="4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479693" y="4151774"/>
                <a:ext cx="71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" h="3460" extrusionOk="0">
                    <a:moveTo>
                      <a:pt x="1" y="1"/>
                    </a:moveTo>
                    <a:lnTo>
                      <a:pt x="1" y="345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2469828" y="4151774"/>
                <a:ext cx="18944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460" extrusionOk="0">
                    <a:moveTo>
                      <a:pt x="1" y="1"/>
                    </a:moveTo>
                    <a:lnTo>
                      <a:pt x="1" y="3459"/>
                    </a:lnTo>
                    <a:lnTo>
                      <a:pt x="264" y="3459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501996" y="4152632"/>
                <a:ext cx="22518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15" y="3447"/>
                    </a:lnTo>
                    <a:lnTo>
                      <a:pt x="3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2541383" y="4152632"/>
                <a:ext cx="31382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438" y="3447"/>
                    </a:lnTo>
                    <a:lnTo>
                      <a:pt x="4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2593066" y="4151774"/>
                <a:ext cx="12653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3460" extrusionOk="0">
                    <a:moveTo>
                      <a:pt x="0" y="1"/>
                    </a:moveTo>
                    <a:lnTo>
                      <a:pt x="0" y="3459"/>
                    </a:lnTo>
                    <a:lnTo>
                      <a:pt x="177" y="3459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2627093" y="4152632"/>
                <a:ext cx="22375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12" y="344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" name="Google Shape;114;p2"/>
            <p:cNvGrpSpPr/>
            <p:nvPr/>
          </p:nvGrpSpPr>
          <p:grpSpPr>
            <a:xfrm>
              <a:off x="2032275" y="3025524"/>
              <a:ext cx="630728" cy="628976"/>
              <a:chOff x="3103925" y="2978399"/>
              <a:chExt cx="630728" cy="628976"/>
            </a:xfrm>
          </p:grpSpPr>
          <p:sp>
            <p:nvSpPr>
              <p:cNvPr id="115" name="Google Shape;115;p2"/>
              <p:cNvSpPr/>
              <p:nvPr/>
            </p:nvSpPr>
            <p:spPr>
              <a:xfrm>
                <a:off x="3103925" y="3224528"/>
                <a:ext cx="380875" cy="382846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5245" extrusionOk="0">
                    <a:moveTo>
                      <a:pt x="0" y="0"/>
                    </a:moveTo>
                    <a:lnTo>
                      <a:pt x="0" y="1238"/>
                    </a:lnTo>
                    <a:lnTo>
                      <a:pt x="3995" y="5245"/>
                    </a:lnTo>
                    <a:lnTo>
                      <a:pt x="5218" y="52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103925" y="3414162"/>
                <a:ext cx="193211" cy="193211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647" extrusionOk="0">
                    <a:moveTo>
                      <a:pt x="0" y="1"/>
                    </a:moveTo>
                    <a:lnTo>
                      <a:pt x="0" y="1223"/>
                    </a:lnTo>
                    <a:lnTo>
                      <a:pt x="1424" y="2647"/>
                    </a:lnTo>
                    <a:lnTo>
                      <a:pt x="2647" y="264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3103925" y="3058690"/>
                <a:ext cx="546933" cy="548685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7517" extrusionOk="0">
                    <a:moveTo>
                      <a:pt x="0" y="0"/>
                    </a:moveTo>
                    <a:lnTo>
                      <a:pt x="0" y="1235"/>
                    </a:lnTo>
                    <a:lnTo>
                      <a:pt x="6267" y="7517"/>
                    </a:lnTo>
                    <a:lnTo>
                      <a:pt x="7493" y="75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3103925" y="2978399"/>
                <a:ext cx="630728" cy="628976"/>
              </a:xfrm>
              <a:custGeom>
                <a:avLst/>
                <a:gdLst/>
                <a:ahLst/>
                <a:cxnLst/>
                <a:rect l="l" t="t" r="r" b="b"/>
                <a:pathLst>
                  <a:path w="8641" h="8617" extrusionOk="0">
                    <a:moveTo>
                      <a:pt x="0" y="0"/>
                    </a:moveTo>
                    <a:lnTo>
                      <a:pt x="0" y="51"/>
                    </a:lnTo>
                    <a:lnTo>
                      <a:pt x="8530" y="8617"/>
                    </a:lnTo>
                    <a:lnTo>
                      <a:pt x="8641" y="8617"/>
                    </a:lnTo>
                    <a:lnTo>
                      <a:pt x="8641" y="7505"/>
                    </a:lnTo>
                    <a:lnTo>
                      <a:pt x="11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3266041" y="2978399"/>
                <a:ext cx="468612" cy="472334"/>
              </a:xfrm>
              <a:custGeom>
                <a:avLst/>
                <a:gdLst/>
                <a:ahLst/>
                <a:cxnLst/>
                <a:rect l="l" t="t" r="r" b="b"/>
                <a:pathLst>
                  <a:path w="6420" h="6471" extrusionOk="0">
                    <a:moveTo>
                      <a:pt x="0" y="0"/>
                    </a:moveTo>
                    <a:lnTo>
                      <a:pt x="6420" y="6471"/>
                    </a:lnTo>
                    <a:lnTo>
                      <a:pt x="6420" y="5233"/>
                    </a:lnTo>
                    <a:lnTo>
                      <a:pt x="12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431149" y="2978399"/>
                <a:ext cx="303503" cy="305474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4185" extrusionOk="0">
                    <a:moveTo>
                      <a:pt x="1" y="0"/>
                    </a:moveTo>
                    <a:lnTo>
                      <a:pt x="4158" y="4184"/>
                    </a:lnTo>
                    <a:lnTo>
                      <a:pt x="4158" y="2962"/>
                    </a:lnTo>
                    <a:lnTo>
                      <a:pt x="122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603337" y="2978399"/>
                <a:ext cx="131314" cy="133284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826" extrusionOk="0">
                    <a:moveTo>
                      <a:pt x="0" y="0"/>
                    </a:moveTo>
                    <a:lnTo>
                      <a:pt x="1799" y="1826"/>
                    </a:lnTo>
                    <a:lnTo>
                      <a:pt x="1799" y="600"/>
                    </a:lnTo>
                    <a:lnTo>
                      <a:pt x="122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" name="Google Shape;122;p2"/>
          <p:cNvGrpSpPr/>
          <p:nvPr/>
        </p:nvGrpSpPr>
        <p:grpSpPr>
          <a:xfrm rot="1320208">
            <a:off x="8737551" y="1251269"/>
            <a:ext cx="747177" cy="1788823"/>
            <a:chOff x="1733411" y="268923"/>
            <a:chExt cx="875906" cy="2097012"/>
          </a:xfrm>
        </p:grpSpPr>
        <p:grpSp>
          <p:nvGrpSpPr>
            <p:cNvPr id="123" name="Google Shape;123;p2"/>
            <p:cNvGrpSpPr/>
            <p:nvPr/>
          </p:nvGrpSpPr>
          <p:grpSpPr>
            <a:xfrm>
              <a:off x="1733411" y="268923"/>
              <a:ext cx="875906" cy="2097012"/>
              <a:chOff x="1911111" y="2549523"/>
              <a:chExt cx="875906" cy="2097012"/>
            </a:xfrm>
          </p:grpSpPr>
          <p:sp>
            <p:nvSpPr>
              <p:cNvPr id="124" name="Google Shape;124;p2"/>
              <p:cNvSpPr/>
              <p:nvPr/>
            </p:nvSpPr>
            <p:spPr>
              <a:xfrm>
                <a:off x="1911111" y="2549523"/>
                <a:ext cx="875906" cy="2097012"/>
              </a:xfrm>
              <a:custGeom>
                <a:avLst/>
                <a:gdLst/>
                <a:ahLst/>
                <a:cxnLst/>
                <a:rect l="l" t="t" r="r" b="b"/>
                <a:pathLst>
                  <a:path w="12253" h="29335" extrusionOk="0">
                    <a:moveTo>
                      <a:pt x="1286" y="0"/>
                    </a:moveTo>
                    <a:cubicBezTo>
                      <a:pt x="837" y="0"/>
                      <a:pt x="474" y="363"/>
                      <a:pt x="474" y="812"/>
                    </a:cubicBezTo>
                    <a:lnTo>
                      <a:pt x="474" y="848"/>
                    </a:lnTo>
                    <a:lnTo>
                      <a:pt x="1" y="848"/>
                    </a:lnTo>
                    <a:lnTo>
                      <a:pt x="1" y="28597"/>
                    </a:lnTo>
                    <a:lnTo>
                      <a:pt x="474" y="28597"/>
                    </a:lnTo>
                    <a:cubicBezTo>
                      <a:pt x="513" y="29008"/>
                      <a:pt x="864" y="29335"/>
                      <a:pt x="1286" y="29335"/>
                    </a:cubicBezTo>
                    <a:cubicBezTo>
                      <a:pt x="1700" y="29335"/>
                      <a:pt x="2048" y="29020"/>
                      <a:pt x="2087" y="28609"/>
                    </a:cubicBezTo>
                    <a:lnTo>
                      <a:pt x="2087" y="28523"/>
                    </a:lnTo>
                    <a:cubicBezTo>
                      <a:pt x="2087" y="28073"/>
                      <a:pt x="2449" y="27710"/>
                      <a:pt x="2887" y="27710"/>
                    </a:cubicBezTo>
                    <a:cubicBezTo>
                      <a:pt x="3336" y="27710"/>
                      <a:pt x="3696" y="28073"/>
                      <a:pt x="3696" y="28523"/>
                    </a:cubicBezTo>
                    <a:lnTo>
                      <a:pt x="3696" y="28597"/>
                    </a:lnTo>
                    <a:lnTo>
                      <a:pt x="3711" y="28597"/>
                    </a:lnTo>
                    <a:cubicBezTo>
                      <a:pt x="3747" y="29008"/>
                      <a:pt x="4086" y="29335"/>
                      <a:pt x="4508" y="29335"/>
                    </a:cubicBezTo>
                    <a:cubicBezTo>
                      <a:pt x="4934" y="29335"/>
                      <a:pt x="5269" y="29008"/>
                      <a:pt x="5320" y="28597"/>
                    </a:cubicBezTo>
                    <a:lnTo>
                      <a:pt x="5320" y="28523"/>
                    </a:lnTo>
                    <a:cubicBezTo>
                      <a:pt x="5320" y="28073"/>
                      <a:pt x="5683" y="27710"/>
                      <a:pt x="6132" y="27710"/>
                    </a:cubicBezTo>
                    <a:cubicBezTo>
                      <a:pt x="6570" y="27710"/>
                      <a:pt x="6933" y="28073"/>
                      <a:pt x="6933" y="28523"/>
                    </a:cubicBezTo>
                    <a:lnTo>
                      <a:pt x="6933" y="28597"/>
                    </a:lnTo>
                    <a:lnTo>
                      <a:pt x="6945" y="28597"/>
                    </a:lnTo>
                    <a:cubicBezTo>
                      <a:pt x="6981" y="29008"/>
                      <a:pt x="7319" y="29335"/>
                      <a:pt x="7742" y="29335"/>
                    </a:cubicBezTo>
                    <a:cubicBezTo>
                      <a:pt x="8167" y="29335"/>
                      <a:pt x="8506" y="29020"/>
                      <a:pt x="8542" y="28609"/>
                    </a:cubicBezTo>
                    <a:lnTo>
                      <a:pt x="8542" y="28523"/>
                    </a:lnTo>
                    <a:cubicBezTo>
                      <a:pt x="8542" y="28073"/>
                      <a:pt x="8905" y="27710"/>
                      <a:pt x="9354" y="27710"/>
                    </a:cubicBezTo>
                    <a:cubicBezTo>
                      <a:pt x="9804" y="27710"/>
                      <a:pt x="10166" y="28073"/>
                      <a:pt x="10166" y="28523"/>
                    </a:cubicBezTo>
                    <a:cubicBezTo>
                      <a:pt x="10166" y="28546"/>
                      <a:pt x="10166" y="28570"/>
                      <a:pt x="10154" y="28597"/>
                    </a:cubicBezTo>
                    <a:lnTo>
                      <a:pt x="10166" y="28597"/>
                    </a:lnTo>
                    <a:cubicBezTo>
                      <a:pt x="10202" y="29008"/>
                      <a:pt x="10553" y="29335"/>
                      <a:pt x="10979" y="29335"/>
                    </a:cubicBezTo>
                    <a:cubicBezTo>
                      <a:pt x="11389" y="29335"/>
                      <a:pt x="11740" y="29008"/>
                      <a:pt x="11776" y="28597"/>
                    </a:cubicBezTo>
                    <a:lnTo>
                      <a:pt x="12252" y="28597"/>
                    </a:lnTo>
                    <a:lnTo>
                      <a:pt x="12252" y="848"/>
                    </a:lnTo>
                    <a:lnTo>
                      <a:pt x="11776" y="848"/>
                    </a:lnTo>
                    <a:lnTo>
                      <a:pt x="11776" y="812"/>
                    </a:lnTo>
                    <a:cubicBezTo>
                      <a:pt x="11776" y="363"/>
                      <a:pt x="11413" y="0"/>
                      <a:pt x="10979" y="0"/>
                    </a:cubicBezTo>
                    <a:cubicBezTo>
                      <a:pt x="10529" y="0"/>
                      <a:pt x="10166" y="363"/>
                      <a:pt x="10166" y="812"/>
                    </a:cubicBezTo>
                    <a:lnTo>
                      <a:pt x="10166" y="848"/>
                    </a:lnTo>
                    <a:cubicBezTo>
                      <a:pt x="10139" y="1286"/>
                      <a:pt x="9792" y="1624"/>
                      <a:pt x="9354" y="1624"/>
                    </a:cubicBezTo>
                    <a:cubicBezTo>
                      <a:pt x="8905" y="1624"/>
                      <a:pt x="8542" y="1262"/>
                      <a:pt x="8542" y="812"/>
                    </a:cubicBezTo>
                    <a:cubicBezTo>
                      <a:pt x="8542" y="788"/>
                      <a:pt x="8542" y="749"/>
                      <a:pt x="8554" y="725"/>
                    </a:cubicBezTo>
                    <a:cubicBezTo>
                      <a:pt x="8506" y="312"/>
                      <a:pt x="8167" y="0"/>
                      <a:pt x="7742" y="0"/>
                    </a:cubicBezTo>
                    <a:cubicBezTo>
                      <a:pt x="7307" y="0"/>
                      <a:pt x="6945" y="363"/>
                      <a:pt x="6933" y="800"/>
                    </a:cubicBezTo>
                    <a:lnTo>
                      <a:pt x="6933" y="812"/>
                    </a:lnTo>
                    <a:lnTo>
                      <a:pt x="6933" y="824"/>
                    </a:lnTo>
                    <a:cubicBezTo>
                      <a:pt x="6933" y="836"/>
                      <a:pt x="6933" y="848"/>
                      <a:pt x="6945" y="848"/>
                    </a:cubicBezTo>
                    <a:lnTo>
                      <a:pt x="6933" y="848"/>
                    </a:lnTo>
                    <a:cubicBezTo>
                      <a:pt x="6906" y="1286"/>
                      <a:pt x="6558" y="1624"/>
                      <a:pt x="6132" y="1624"/>
                    </a:cubicBezTo>
                    <a:cubicBezTo>
                      <a:pt x="5695" y="1624"/>
                      <a:pt x="5344" y="1286"/>
                      <a:pt x="5320" y="848"/>
                    </a:cubicBezTo>
                    <a:lnTo>
                      <a:pt x="5320" y="812"/>
                    </a:lnTo>
                    <a:cubicBezTo>
                      <a:pt x="5320" y="363"/>
                      <a:pt x="4958" y="0"/>
                      <a:pt x="4508" y="0"/>
                    </a:cubicBezTo>
                    <a:cubicBezTo>
                      <a:pt x="4059" y="0"/>
                      <a:pt x="3696" y="363"/>
                      <a:pt x="3696" y="812"/>
                    </a:cubicBezTo>
                    <a:lnTo>
                      <a:pt x="3696" y="848"/>
                    </a:lnTo>
                    <a:cubicBezTo>
                      <a:pt x="3672" y="1286"/>
                      <a:pt x="3321" y="1624"/>
                      <a:pt x="2887" y="1624"/>
                    </a:cubicBezTo>
                    <a:cubicBezTo>
                      <a:pt x="2449" y="1624"/>
                      <a:pt x="2087" y="1262"/>
                      <a:pt x="2087" y="812"/>
                    </a:cubicBezTo>
                    <a:lnTo>
                      <a:pt x="2087" y="725"/>
                    </a:lnTo>
                    <a:cubicBezTo>
                      <a:pt x="2048" y="312"/>
                      <a:pt x="170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1971729" y="4028606"/>
                <a:ext cx="754453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10554" h="139" extrusionOk="0">
                    <a:moveTo>
                      <a:pt x="64" y="0"/>
                    </a:moveTo>
                    <a:cubicBezTo>
                      <a:pt x="28" y="0"/>
                      <a:pt x="1" y="39"/>
                      <a:pt x="1" y="75"/>
                    </a:cubicBezTo>
                    <a:cubicBezTo>
                      <a:pt x="1" y="114"/>
                      <a:pt x="28" y="138"/>
                      <a:pt x="64" y="138"/>
                    </a:cubicBezTo>
                    <a:lnTo>
                      <a:pt x="525" y="138"/>
                    </a:lnTo>
                    <a:cubicBezTo>
                      <a:pt x="564" y="138"/>
                      <a:pt x="588" y="114"/>
                      <a:pt x="588" y="75"/>
                    </a:cubicBezTo>
                    <a:cubicBezTo>
                      <a:pt x="588" y="39"/>
                      <a:pt x="564" y="0"/>
                      <a:pt x="525" y="0"/>
                    </a:cubicBezTo>
                    <a:close/>
                    <a:moveTo>
                      <a:pt x="975" y="0"/>
                    </a:moveTo>
                    <a:cubicBezTo>
                      <a:pt x="939" y="0"/>
                      <a:pt x="915" y="39"/>
                      <a:pt x="915" y="75"/>
                    </a:cubicBezTo>
                    <a:cubicBezTo>
                      <a:pt x="915" y="114"/>
                      <a:pt x="939" y="138"/>
                      <a:pt x="975" y="138"/>
                    </a:cubicBezTo>
                    <a:lnTo>
                      <a:pt x="1424" y="138"/>
                    </a:lnTo>
                    <a:cubicBezTo>
                      <a:pt x="1463" y="138"/>
                      <a:pt x="1499" y="114"/>
                      <a:pt x="1499" y="75"/>
                    </a:cubicBezTo>
                    <a:cubicBezTo>
                      <a:pt x="1499" y="39"/>
                      <a:pt x="1463" y="0"/>
                      <a:pt x="1424" y="0"/>
                    </a:cubicBezTo>
                    <a:close/>
                    <a:moveTo>
                      <a:pt x="1874" y="0"/>
                    </a:moveTo>
                    <a:cubicBezTo>
                      <a:pt x="1838" y="0"/>
                      <a:pt x="1814" y="39"/>
                      <a:pt x="1814" y="75"/>
                    </a:cubicBezTo>
                    <a:cubicBezTo>
                      <a:pt x="1814" y="114"/>
                      <a:pt x="1838" y="138"/>
                      <a:pt x="1874" y="138"/>
                    </a:cubicBezTo>
                    <a:lnTo>
                      <a:pt x="2338" y="138"/>
                    </a:lnTo>
                    <a:cubicBezTo>
                      <a:pt x="2374" y="138"/>
                      <a:pt x="2398" y="114"/>
                      <a:pt x="2398" y="75"/>
                    </a:cubicBezTo>
                    <a:cubicBezTo>
                      <a:pt x="2398" y="39"/>
                      <a:pt x="2374" y="0"/>
                      <a:pt x="2338" y="0"/>
                    </a:cubicBezTo>
                    <a:close/>
                    <a:moveTo>
                      <a:pt x="2788" y="0"/>
                    </a:moveTo>
                    <a:cubicBezTo>
                      <a:pt x="2749" y="0"/>
                      <a:pt x="2725" y="39"/>
                      <a:pt x="2725" y="75"/>
                    </a:cubicBezTo>
                    <a:cubicBezTo>
                      <a:pt x="2725" y="114"/>
                      <a:pt x="2749" y="138"/>
                      <a:pt x="2788" y="138"/>
                    </a:cubicBezTo>
                    <a:lnTo>
                      <a:pt x="3238" y="138"/>
                    </a:lnTo>
                    <a:cubicBezTo>
                      <a:pt x="3273" y="138"/>
                      <a:pt x="3312" y="114"/>
                      <a:pt x="3312" y="75"/>
                    </a:cubicBezTo>
                    <a:cubicBezTo>
                      <a:pt x="3312" y="39"/>
                      <a:pt x="3273" y="0"/>
                      <a:pt x="3238" y="0"/>
                    </a:cubicBezTo>
                    <a:close/>
                    <a:moveTo>
                      <a:pt x="3699" y="0"/>
                    </a:moveTo>
                    <a:cubicBezTo>
                      <a:pt x="3660" y="0"/>
                      <a:pt x="3624" y="39"/>
                      <a:pt x="3624" y="75"/>
                    </a:cubicBezTo>
                    <a:cubicBezTo>
                      <a:pt x="3624" y="114"/>
                      <a:pt x="3660" y="138"/>
                      <a:pt x="3699" y="138"/>
                    </a:cubicBezTo>
                    <a:lnTo>
                      <a:pt x="4149" y="138"/>
                    </a:lnTo>
                    <a:cubicBezTo>
                      <a:pt x="4185" y="138"/>
                      <a:pt x="4212" y="114"/>
                      <a:pt x="4212" y="75"/>
                    </a:cubicBezTo>
                    <a:cubicBezTo>
                      <a:pt x="4212" y="39"/>
                      <a:pt x="4185" y="0"/>
                      <a:pt x="4149" y="0"/>
                    </a:cubicBezTo>
                    <a:close/>
                    <a:moveTo>
                      <a:pt x="4598" y="0"/>
                    </a:moveTo>
                    <a:cubicBezTo>
                      <a:pt x="4559" y="0"/>
                      <a:pt x="4535" y="39"/>
                      <a:pt x="4535" y="75"/>
                    </a:cubicBezTo>
                    <a:cubicBezTo>
                      <a:pt x="4535" y="114"/>
                      <a:pt x="4559" y="138"/>
                      <a:pt x="4598" y="138"/>
                    </a:cubicBezTo>
                    <a:lnTo>
                      <a:pt x="5048" y="138"/>
                    </a:lnTo>
                    <a:cubicBezTo>
                      <a:pt x="5084" y="138"/>
                      <a:pt x="5123" y="114"/>
                      <a:pt x="5123" y="75"/>
                    </a:cubicBezTo>
                    <a:cubicBezTo>
                      <a:pt x="5123" y="39"/>
                      <a:pt x="5084" y="0"/>
                      <a:pt x="5048" y="0"/>
                    </a:cubicBezTo>
                    <a:close/>
                    <a:moveTo>
                      <a:pt x="5509" y="0"/>
                    </a:moveTo>
                    <a:cubicBezTo>
                      <a:pt x="5470" y="0"/>
                      <a:pt x="5434" y="39"/>
                      <a:pt x="5434" y="75"/>
                    </a:cubicBezTo>
                    <a:cubicBezTo>
                      <a:pt x="5434" y="114"/>
                      <a:pt x="5470" y="138"/>
                      <a:pt x="5509" y="138"/>
                    </a:cubicBezTo>
                    <a:lnTo>
                      <a:pt x="5959" y="138"/>
                    </a:lnTo>
                    <a:cubicBezTo>
                      <a:pt x="5995" y="138"/>
                      <a:pt x="6022" y="114"/>
                      <a:pt x="6022" y="75"/>
                    </a:cubicBezTo>
                    <a:cubicBezTo>
                      <a:pt x="6022" y="39"/>
                      <a:pt x="5995" y="0"/>
                      <a:pt x="5959" y="0"/>
                    </a:cubicBezTo>
                    <a:close/>
                    <a:moveTo>
                      <a:pt x="6408" y="0"/>
                    </a:moveTo>
                    <a:cubicBezTo>
                      <a:pt x="6369" y="0"/>
                      <a:pt x="6345" y="39"/>
                      <a:pt x="6345" y="75"/>
                    </a:cubicBezTo>
                    <a:cubicBezTo>
                      <a:pt x="6345" y="114"/>
                      <a:pt x="6369" y="138"/>
                      <a:pt x="6408" y="138"/>
                    </a:cubicBezTo>
                    <a:lnTo>
                      <a:pt x="6870" y="138"/>
                    </a:lnTo>
                    <a:cubicBezTo>
                      <a:pt x="6909" y="138"/>
                      <a:pt x="6933" y="114"/>
                      <a:pt x="6933" y="75"/>
                    </a:cubicBezTo>
                    <a:cubicBezTo>
                      <a:pt x="6933" y="39"/>
                      <a:pt x="6909" y="0"/>
                      <a:pt x="6870" y="0"/>
                    </a:cubicBezTo>
                    <a:close/>
                    <a:moveTo>
                      <a:pt x="7319" y="0"/>
                    </a:moveTo>
                    <a:cubicBezTo>
                      <a:pt x="7283" y="0"/>
                      <a:pt x="7256" y="39"/>
                      <a:pt x="7256" y="75"/>
                    </a:cubicBezTo>
                    <a:cubicBezTo>
                      <a:pt x="7256" y="114"/>
                      <a:pt x="7283" y="138"/>
                      <a:pt x="7319" y="138"/>
                    </a:cubicBezTo>
                    <a:lnTo>
                      <a:pt x="7769" y="138"/>
                    </a:lnTo>
                    <a:cubicBezTo>
                      <a:pt x="7808" y="138"/>
                      <a:pt x="7844" y="114"/>
                      <a:pt x="7844" y="75"/>
                    </a:cubicBezTo>
                    <a:cubicBezTo>
                      <a:pt x="7844" y="39"/>
                      <a:pt x="7808" y="0"/>
                      <a:pt x="7769" y="0"/>
                    </a:cubicBezTo>
                    <a:close/>
                    <a:moveTo>
                      <a:pt x="8218" y="0"/>
                    </a:moveTo>
                    <a:cubicBezTo>
                      <a:pt x="8195" y="0"/>
                      <a:pt x="8156" y="39"/>
                      <a:pt x="8156" y="75"/>
                    </a:cubicBezTo>
                    <a:cubicBezTo>
                      <a:pt x="8156" y="114"/>
                      <a:pt x="8195" y="138"/>
                      <a:pt x="8218" y="138"/>
                    </a:cubicBezTo>
                    <a:lnTo>
                      <a:pt x="8680" y="138"/>
                    </a:lnTo>
                    <a:cubicBezTo>
                      <a:pt x="8719" y="138"/>
                      <a:pt x="8743" y="114"/>
                      <a:pt x="8743" y="75"/>
                    </a:cubicBezTo>
                    <a:cubicBezTo>
                      <a:pt x="8743" y="39"/>
                      <a:pt x="8719" y="0"/>
                      <a:pt x="8680" y="0"/>
                    </a:cubicBezTo>
                    <a:close/>
                    <a:moveTo>
                      <a:pt x="9130" y="0"/>
                    </a:moveTo>
                    <a:cubicBezTo>
                      <a:pt x="9094" y="0"/>
                      <a:pt x="9067" y="39"/>
                      <a:pt x="9067" y="75"/>
                    </a:cubicBezTo>
                    <a:cubicBezTo>
                      <a:pt x="9067" y="114"/>
                      <a:pt x="9094" y="138"/>
                      <a:pt x="9130" y="138"/>
                    </a:cubicBezTo>
                    <a:lnTo>
                      <a:pt x="9579" y="138"/>
                    </a:lnTo>
                    <a:cubicBezTo>
                      <a:pt x="9618" y="138"/>
                      <a:pt x="9654" y="114"/>
                      <a:pt x="9654" y="75"/>
                    </a:cubicBezTo>
                    <a:cubicBezTo>
                      <a:pt x="9654" y="39"/>
                      <a:pt x="9618" y="0"/>
                      <a:pt x="9579" y="0"/>
                    </a:cubicBezTo>
                    <a:close/>
                    <a:moveTo>
                      <a:pt x="10041" y="0"/>
                    </a:moveTo>
                    <a:cubicBezTo>
                      <a:pt x="10005" y="0"/>
                      <a:pt x="9966" y="39"/>
                      <a:pt x="9966" y="75"/>
                    </a:cubicBezTo>
                    <a:cubicBezTo>
                      <a:pt x="9966" y="114"/>
                      <a:pt x="10005" y="138"/>
                      <a:pt x="10041" y="138"/>
                    </a:cubicBezTo>
                    <a:lnTo>
                      <a:pt x="10490" y="138"/>
                    </a:lnTo>
                    <a:cubicBezTo>
                      <a:pt x="10529" y="138"/>
                      <a:pt x="10553" y="114"/>
                      <a:pt x="10553" y="75"/>
                    </a:cubicBezTo>
                    <a:cubicBezTo>
                      <a:pt x="10553" y="39"/>
                      <a:pt x="10529" y="0"/>
                      <a:pt x="104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922692" y="4028606"/>
                <a:ext cx="26021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364" h="139" extrusionOk="0">
                    <a:moveTo>
                      <a:pt x="63" y="0"/>
                    </a:moveTo>
                    <a:cubicBezTo>
                      <a:pt x="27" y="0"/>
                      <a:pt x="0" y="39"/>
                      <a:pt x="0" y="75"/>
                    </a:cubicBezTo>
                    <a:cubicBezTo>
                      <a:pt x="0" y="114"/>
                      <a:pt x="27" y="138"/>
                      <a:pt x="63" y="138"/>
                    </a:cubicBezTo>
                    <a:lnTo>
                      <a:pt x="300" y="138"/>
                    </a:lnTo>
                    <a:cubicBezTo>
                      <a:pt x="339" y="138"/>
                      <a:pt x="363" y="114"/>
                      <a:pt x="363" y="75"/>
                    </a:cubicBezTo>
                    <a:cubicBezTo>
                      <a:pt x="363" y="39"/>
                      <a:pt x="339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2012046" y="4152632"/>
                <a:ext cx="22303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12" y="344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051219" y="4152632"/>
                <a:ext cx="30524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27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426" y="3447"/>
                    </a:ln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103045" y="4151774"/>
                <a:ext cx="12510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75" h="3460" extrusionOk="0">
                    <a:moveTo>
                      <a:pt x="1" y="1"/>
                    </a:moveTo>
                    <a:lnTo>
                      <a:pt x="1" y="3459"/>
                    </a:lnTo>
                    <a:lnTo>
                      <a:pt x="175" y="3459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2136928" y="4152632"/>
                <a:ext cx="22375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12" y="344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2176316" y="4152632"/>
                <a:ext cx="31167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435" y="3447"/>
                    </a:lnTo>
                    <a:lnTo>
                      <a:pt x="4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233360" y="4151774"/>
                <a:ext cx="71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" h="3460" extrusionOk="0">
                    <a:moveTo>
                      <a:pt x="0" y="1"/>
                    </a:moveTo>
                    <a:lnTo>
                      <a:pt x="0" y="345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227141" y="4151774"/>
                <a:ext cx="13511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89" h="3460" extrusionOk="0">
                    <a:moveTo>
                      <a:pt x="0" y="1"/>
                    </a:moveTo>
                    <a:lnTo>
                      <a:pt x="0" y="3459"/>
                    </a:lnTo>
                    <a:lnTo>
                      <a:pt x="189" y="3459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258379" y="4152632"/>
                <a:ext cx="22375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12" y="344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2297624" y="4152632"/>
                <a:ext cx="30453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426" y="3447"/>
                    </a:ln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2345804" y="4151774"/>
                <a:ext cx="18944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460" extrusionOk="0">
                    <a:moveTo>
                      <a:pt x="0" y="1"/>
                    </a:moveTo>
                    <a:lnTo>
                      <a:pt x="0" y="3459"/>
                    </a:lnTo>
                    <a:lnTo>
                      <a:pt x="264" y="3459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2383261" y="4152632"/>
                <a:ext cx="22375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13" y="3447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2422720" y="4152632"/>
                <a:ext cx="31096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435" y="3447"/>
                    </a:lnTo>
                    <a:lnTo>
                      <a:pt x="4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2479693" y="4151774"/>
                <a:ext cx="71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" h="3460" extrusionOk="0">
                    <a:moveTo>
                      <a:pt x="1" y="1"/>
                    </a:moveTo>
                    <a:lnTo>
                      <a:pt x="1" y="345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469828" y="4151774"/>
                <a:ext cx="18944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460" extrusionOk="0">
                    <a:moveTo>
                      <a:pt x="1" y="1"/>
                    </a:moveTo>
                    <a:lnTo>
                      <a:pt x="1" y="3459"/>
                    </a:lnTo>
                    <a:lnTo>
                      <a:pt x="264" y="3459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2501996" y="4152632"/>
                <a:ext cx="22518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48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15" y="3447"/>
                    </a:lnTo>
                    <a:lnTo>
                      <a:pt x="3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2541383" y="4152632"/>
                <a:ext cx="31382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438" y="3447"/>
                    </a:lnTo>
                    <a:lnTo>
                      <a:pt x="4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2593066" y="4151774"/>
                <a:ext cx="12653" cy="24733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3460" extrusionOk="0">
                    <a:moveTo>
                      <a:pt x="0" y="1"/>
                    </a:moveTo>
                    <a:lnTo>
                      <a:pt x="0" y="3459"/>
                    </a:lnTo>
                    <a:lnTo>
                      <a:pt x="177" y="3459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2627093" y="4152632"/>
                <a:ext cx="22375" cy="24648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12" y="344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5" name="Google Shape;145;p2"/>
            <p:cNvSpPr/>
            <p:nvPr/>
          </p:nvSpPr>
          <p:spPr>
            <a:xfrm>
              <a:off x="1914082" y="1128398"/>
              <a:ext cx="514564" cy="514149"/>
            </a:xfrm>
            <a:custGeom>
              <a:avLst/>
              <a:gdLst/>
              <a:ahLst/>
              <a:cxnLst/>
              <a:rect l="l" t="t" r="r" b="b"/>
              <a:pathLst>
                <a:path w="17359" h="17345" extrusionOk="0">
                  <a:moveTo>
                    <a:pt x="8679" y="0"/>
                  </a:moveTo>
                  <a:lnTo>
                    <a:pt x="7894" y="2560"/>
                  </a:lnTo>
                  <a:cubicBezTo>
                    <a:pt x="7106" y="5107"/>
                    <a:pt x="5110" y="7106"/>
                    <a:pt x="2562" y="7892"/>
                  </a:cubicBezTo>
                  <a:lnTo>
                    <a:pt x="0" y="8680"/>
                  </a:lnTo>
                  <a:lnTo>
                    <a:pt x="2649" y="9516"/>
                  </a:lnTo>
                  <a:cubicBezTo>
                    <a:pt x="5197" y="10316"/>
                    <a:pt x="7169" y="12324"/>
                    <a:pt x="7942" y="14872"/>
                  </a:cubicBezTo>
                  <a:lnTo>
                    <a:pt x="8679" y="17344"/>
                  </a:lnTo>
                  <a:lnTo>
                    <a:pt x="9468" y="14785"/>
                  </a:lnTo>
                  <a:cubicBezTo>
                    <a:pt x="10253" y="12237"/>
                    <a:pt x="12252" y="10253"/>
                    <a:pt x="14799" y="9465"/>
                  </a:cubicBezTo>
                  <a:lnTo>
                    <a:pt x="17359" y="8680"/>
                  </a:lnTo>
                  <a:lnTo>
                    <a:pt x="14799" y="7892"/>
                  </a:lnTo>
                  <a:cubicBezTo>
                    <a:pt x="12252" y="7106"/>
                    <a:pt x="10253" y="5107"/>
                    <a:pt x="9468" y="2560"/>
                  </a:cubicBezTo>
                  <a:lnTo>
                    <a:pt x="86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929968" y="579750"/>
              <a:ext cx="482793" cy="475530"/>
            </a:xfrm>
            <a:custGeom>
              <a:avLst/>
              <a:gdLst/>
              <a:ahLst/>
              <a:cxnLst/>
              <a:rect l="l" t="t" r="r" b="b"/>
              <a:pathLst>
                <a:path w="7493" h="7380" extrusionOk="0">
                  <a:moveTo>
                    <a:pt x="5047" y="1"/>
                  </a:moveTo>
                  <a:lnTo>
                    <a:pt x="3747" y="1673"/>
                  </a:lnTo>
                  <a:lnTo>
                    <a:pt x="2449" y="1"/>
                  </a:lnTo>
                  <a:lnTo>
                    <a:pt x="2449" y="1"/>
                  </a:lnTo>
                  <a:lnTo>
                    <a:pt x="2524" y="2111"/>
                  </a:lnTo>
                  <a:lnTo>
                    <a:pt x="450" y="1673"/>
                  </a:lnTo>
                  <a:lnTo>
                    <a:pt x="1874" y="3246"/>
                  </a:lnTo>
                  <a:lnTo>
                    <a:pt x="1" y="4232"/>
                  </a:lnTo>
                  <a:lnTo>
                    <a:pt x="2098" y="4520"/>
                  </a:lnTo>
                  <a:lnTo>
                    <a:pt x="1301" y="6480"/>
                  </a:lnTo>
                  <a:lnTo>
                    <a:pt x="3099" y="5356"/>
                  </a:lnTo>
                  <a:lnTo>
                    <a:pt x="3747" y="7379"/>
                  </a:lnTo>
                  <a:lnTo>
                    <a:pt x="4397" y="5356"/>
                  </a:lnTo>
                  <a:lnTo>
                    <a:pt x="6195" y="6480"/>
                  </a:lnTo>
                  <a:lnTo>
                    <a:pt x="5395" y="4520"/>
                  </a:lnTo>
                  <a:lnTo>
                    <a:pt x="7493" y="4232"/>
                  </a:lnTo>
                  <a:lnTo>
                    <a:pt x="5620" y="3246"/>
                  </a:lnTo>
                  <a:lnTo>
                    <a:pt x="7043" y="1673"/>
                  </a:lnTo>
                  <a:lnTo>
                    <a:pt x="4973" y="2111"/>
                  </a:lnTo>
                  <a:lnTo>
                    <a:pt x="5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2571701" y="1748006"/>
              <a:ext cx="25806" cy="9936"/>
            </a:xfrm>
            <a:custGeom>
              <a:avLst/>
              <a:gdLst/>
              <a:ahLst/>
              <a:cxnLst/>
              <a:rect l="l" t="t" r="r" b="b"/>
              <a:pathLst>
                <a:path w="361" h="139" extrusionOk="0">
                  <a:moveTo>
                    <a:pt x="61" y="0"/>
                  </a:moveTo>
                  <a:cubicBezTo>
                    <a:pt x="25" y="0"/>
                    <a:pt x="1" y="39"/>
                    <a:pt x="1" y="75"/>
                  </a:cubicBezTo>
                  <a:cubicBezTo>
                    <a:pt x="1" y="114"/>
                    <a:pt x="25" y="138"/>
                    <a:pt x="61" y="138"/>
                  </a:cubicBezTo>
                  <a:lnTo>
                    <a:pt x="301" y="138"/>
                  </a:lnTo>
                  <a:cubicBezTo>
                    <a:pt x="336" y="138"/>
                    <a:pt x="360" y="114"/>
                    <a:pt x="360" y="75"/>
                  </a:cubicBezTo>
                  <a:cubicBezTo>
                    <a:pt x="360" y="39"/>
                    <a:pt x="336" y="0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2" name="Google Shape;2792;p24"/>
          <p:cNvGrpSpPr/>
          <p:nvPr/>
        </p:nvGrpSpPr>
        <p:grpSpPr>
          <a:xfrm rot="-1319958" flipH="1">
            <a:off x="-508245" y="3007199"/>
            <a:ext cx="3093361" cy="3873267"/>
            <a:chOff x="7258080" y="2815754"/>
            <a:chExt cx="3093322" cy="3873219"/>
          </a:xfrm>
        </p:grpSpPr>
        <p:grpSp>
          <p:nvGrpSpPr>
            <p:cNvPr id="2793" name="Google Shape;2793;p24"/>
            <p:cNvGrpSpPr/>
            <p:nvPr/>
          </p:nvGrpSpPr>
          <p:grpSpPr>
            <a:xfrm>
              <a:off x="7258080" y="4982214"/>
              <a:ext cx="712900" cy="1706758"/>
              <a:chOff x="1911111" y="2549523"/>
              <a:chExt cx="875906" cy="2097012"/>
            </a:xfrm>
          </p:grpSpPr>
          <p:sp>
            <p:nvSpPr>
              <p:cNvPr id="2794" name="Google Shape;2794;p24"/>
              <p:cNvSpPr/>
              <p:nvPr/>
            </p:nvSpPr>
            <p:spPr>
              <a:xfrm>
                <a:off x="2749401" y="4028606"/>
                <a:ext cx="25806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39" extrusionOk="0">
                    <a:moveTo>
                      <a:pt x="61" y="0"/>
                    </a:moveTo>
                    <a:cubicBezTo>
                      <a:pt x="25" y="0"/>
                      <a:pt x="1" y="39"/>
                      <a:pt x="1" y="75"/>
                    </a:cubicBezTo>
                    <a:cubicBezTo>
                      <a:pt x="1" y="114"/>
                      <a:pt x="25" y="138"/>
                      <a:pt x="61" y="138"/>
                    </a:cubicBezTo>
                    <a:lnTo>
                      <a:pt x="301" y="138"/>
                    </a:lnTo>
                    <a:cubicBezTo>
                      <a:pt x="336" y="138"/>
                      <a:pt x="360" y="114"/>
                      <a:pt x="360" y="75"/>
                    </a:cubicBezTo>
                    <a:cubicBezTo>
                      <a:pt x="360" y="39"/>
                      <a:pt x="336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95" name="Google Shape;2795;p24"/>
              <p:cNvGrpSpPr/>
              <p:nvPr/>
            </p:nvGrpSpPr>
            <p:grpSpPr>
              <a:xfrm>
                <a:off x="1911111" y="2549523"/>
                <a:ext cx="875906" cy="2097012"/>
                <a:chOff x="1911111" y="2549523"/>
                <a:chExt cx="875906" cy="2097012"/>
              </a:xfrm>
            </p:grpSpPr>
            <p:sp>
              <p:nvSpPr>
                <p:cNvPr id="2796" name="Google Shape;2796;p24"/>
                <p:cNvSpPr/>
                <p:nvPr/>
              </p:nvSpPr>
              <p:spPr>
                <a:xfrm>
                  <a:off x="1911111" y="2549523"/>
                  <a:ext cx="875906" cy="2097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3" h="29335" extrusionOk="0">
                      <a:moveTo>
                        <a:pt x="1286" y="0"/>
                      </a:moveTo>
                      <a:cubicBezTo>
                        <a:pt x="837" y="0"/>
                        <a:pt x="474" y="363"/>
                        <a:pt x="474" y="812"/>
                      </a:cubicBezTo>
                      <a:lnTo>
                        <a:pt x="474" y="848"/>
                      </a:lnTo>
                      <a:lnTo>
                        <a:pt x="1" y="848"/>
                      </a:lnTo>
                      <a:lnTo>
                        <a:pt x="1" y="28597"/>
                      </a:lnTo>
                      <a:lnTo>
                        <a:pt x="474" y="28597"/>
                      </a:lnTo>
                      <a:cubicBezTo>
                        <a:pt x="513" y="29008"/>
                        <a:pt x="864" y="29335"/>
                        <a:pt x="1286" y="29335"/>
                      </a:cubicBezTo>
                      <a:cubicBezTo>
                        <a:pt x="1700" y="29335"/>
                        <a:pt x="2048" y="29020"/>
                        <a:pt x="2087" y="28609"/>
                      </a:cubicBezTo>
                      <a:lnTo>
                        <a:pt x="2087" y="28523"/>
                      </a:lnTo>
                      <a:cubicBezTo>
                        <a:pt x="2087" y="28073"/>
                        <a:pt x="2449" y="27710"/>
                        <a:pt x="2887" y="27710"/>
                      </a:cubicBezTo>
                      <a:cubicBezTo>
                        <a:pt x="3336" y="27710"/>
                        <a:pt x="3696" y="28073"/>
                        <a:pt x="3696" y="28523"/>
                      </a:cubicBezTo>
                      <a:lnTo>
                        <a:pt x="3696" y="28597"/>
                      </a:lnTo>
                      <a:lnTo>
                        <a:pt x="3711" y="28597"/>
                      </a:lnTo>
                      <a:cubicBezTo>
                        <a:pt x="3747" y="29008"/>
                        <a:pt x="4086" y="29335"/>
                        <a:pt x="4508" y="29335"/>
                      </a:cubicBezTo>
                      <a:cubicBezTo>
                        <a:pt x="4934" y="29335"/>
                        <a:pt x="5269" y="29008"/>
                        <a:pt x="5320" y="28597"/>
                      </a:cubicBezTo>
                      <a:lnTo>
                        <a:pt x="5320" y="28523"/>
                      </a:lnTo>
                      <a:cubicBezTo>
                        <a:pt x="5320" y="28073"/>
                        <a:pt x="5683" y="27710"/>
                        <a:pt x="6132" y="27710"/>
                      </a:cubicBezTo>
                      <a:cubicBezTo>
                        <a:pt x="6570" y="27710"/>
                        <a:pt x="6933" y="28073"/>
                        <a:pt x="6933" y="28523"/>
                      </a:cubicBezTo>
                      <a:lnTo>
                        <a:pt x="6933" y="28597"/>
                      </a:lnTo>
                      <a:lnTo>
                        <a:pt x="6945" y="28597"/>
                      </a:lnTo>
                      <a:cubicBezTo>
                        <a:pt x="6981" y="29008"/>
                        <a:pt x="7319" y="29335"/>
                        <a:pt x="7742" y="29335"/>
                      </a:cubicBezTo>
                      <a:cubicBezTo>
                        <a:pt x="8167" y="29335"/>
                        <a:pt x="8506" y="29020"/>
                        <a:pt x="8542" y="28609"/>
                      </a:cubicBezTo>
                      <a:lnTo>
                        <a:pt x="8542" y="28523"/>
                      </a:lnTo>
                      <a:cubicBezTo>
                        <a:pt x="8542" y="28073"/>
                        <a:pt x="8905" y="27710"/>
                        <a:pt x="9354" y="27710"/>
                      </a:cubicBezTo>
                      <a:cubicBezTo>
                        <a:pt x="9804" y="27710"/>
                        <a:pt x="10166" y="28073"/>
                        <a:pt x="10166" y="28523"/>
                      </a:cubicBezTo>
                      <a:cubicBezTo>
                        <a:pt x="10166" y="28546"/>
                        <a:pt x="10166" y="28570"/>
                        <a:pt x="10154" y="28597"/>
                      </a:cubicBezTo>
                      <a:lnTo>
                        <a:pt x="10166" y="28597"/>
                      </a:lnTo>
                      <a:cubicBezTo>
                        <a:pt x="10202" y="29008"/>
                        <a:pt x="10553" y="29335"/>
                        <a:pt x="10979" y="29335"/>
                      </a:cubicBezTo>
                      <a:cubicBezTo>
                        <a:pt x="11389" y="29335"/>
                        <a:pt x="11740" y="29008"/>
                        <a:pt x="11776" y="28597"/>
                      </a:cubicBezTo>
                      <a:lnTo>
                        <a:pt x="12252" y="28597"/>
                      </a:lnTo>
                      <a:lnTo>
                        <a:pt x="12252" y="848"/>
                      </a:lnTo>
                      <a:lnTo>
                        <a:pt x="11776" y="848"/>
                      </a:lnTo>
                      <a:lnTo>
                        <a:pt x="11776" y="812"/>
                      </a:lnTo>
                      <a:cubicBezTo>
                        <a:pt x="11776" y="363"/>
                        <a:pt x="11413" y="0"/>
                        <a:pt x="10979" y="0"/>
                      </a:cubicBezTo>
                      <a:cubicBezTo>
                        <a:pt x="10529" y="0"/>
                        <a:pt x="10166" y="363"/>
                        <a:pt x="10166" y="812"/>
                      </a:cubicBezTo>
                      <a:lnTo>
                        <a:pt x="10166" y="848"/>
                      </a:lnTo>
                      <a:cubicBezTo>
                        <a:pt x="10139" y="1286"/>
                        <a:pt x="9792" y="1624"/>
                        <a:pt x="9354" y="1624"/>
                      </a:cubicBezTo>
                      <a:cubicBezTo>
                        <a:pt x="8905" y="1624"/>
                        <a:pt x="8542" y="1262"/>
                        <a:pt x="8542" y="812"/>
                      </a:cubicBezTo>
                      <a:cubicBezTo>
                        <a:pt x="8542" y="788"/>
                        <a:pt x="8542" y="749"/>
                        <a:pt x="8554" y="725"/>
                      </a:cubicBezTo>
                      <a:cubicBezTo>
                        <a:pt x="8506" y="312"/>
                        <a:pt x="8167" y="0"/>
                        <a:pt x="7742" y="0"/>
                      </a:cubicBezTo>
                      <a:cubicBezTo>
                        <a:pt x="7307" y="0"/>
                        <a:pt x="6945" y="363"/>
                        <a:pt x="6933" y="800"/>
                      </a:cubicBezTo>
                      <a:lnTo>
                        <a:pt x="6933" y="812"/>
                      </a:lnTo>
                      <a:lnTo>
                        <a:pt x="6933" y="824"/>
                      </a:lnTo>
                      <a:cubicBezTo>
                        <a:pt x="6933" y="836"/>
                        <a:pt x="6933" y="848"/>
                        <a:pt x="6945" y="848"/>
                      </a:cubicBezTo>
                      <a:lnTo>
                        <a:pt x="6933" y="848"/>
                      </a:lnTo>
                      <a:cubicBezTo>
                        <a:pt x="6906" y="1286"/>
                        <a:pt x="6558" y="1624"/>
                        <a:pt x="6132" y="1624"/>
                      </a:cubicBezTo>
                      <a:cubicBezTo>
                        <a:pt x="5695" y="1624"/>
                        <a:pt x="5344" y="1286"/>
                        <a:pt x="5320" y="848"/>
                      </a:cubicBezTo>
                      <a:lnTo>
                        <a:pt x="5320" y="812"/>
                      </a:lnTo>
                      <a:cubicBezTo>
                        <a:pt x="5320" y="363"/>
                        <a:pt x="4958" y="0"/>
                        <a:pt x="4508" y="0"/>
                      </a:cubicBezTo>
                      <a:cubicBezTo>
                        <a:pt x="4059" y="0"/>
                        <a:pt x="3696" y="363"/>
                        <a:pt x="3696" y="812"/>
                      </a:cubicBezTo>
                      <a:lnTo>
                        <a:pt x="3696" y="848"/>
                      </a:lnTo>
                      <a:cubicBezTo>
                        <a:pt x="3672" y="1286"/>
                        <a:pt x="3321" y="1624"/>
                        <a:pt x="2887" y="1624"/>
                      </a:cubicBezTo>
                      <a:cubicBezTo>
                        <a:pt x="2449" y="1624"/>
                        <a:pt x="2087" y="1262"/>
                        <a:pt x="2087" y="812"/>
                      </a:cubicBezTo>
                      <a:lnTo>
                        <a:pt x="2087" y="725"/>
                      </a:lnTo>
                      <a:cubicBezTo>
                        <a:pt x="2048" y="312"/>
                        <a:pt x="170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7" name="Google Shape;2797;p24"/>
                <p:cNvSpPr/>
                <p:nvPr/>
              </p:nvSpPr>
              <p:spPr>
                <a:xfrm>
                  <a:off x="1971729" y="4028606"/>
                  <a:ext cx="754453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4" h="139" extrusionOk="0">
                      <a:moveTo>
                        <a:pt x="64" y="0"/>
                      </a:moveTo>
                      <a:cubicBezTo>
                        <a:pt x="28" y="0"/>
                        <a:pt x="1" y="39"/>
                        <a:pt x="1" y="75"/>
                      </a:cubicBezTo>
                      <a:cubicBezTo>
                        <a:pt x="1" y="114"/>
                        <a:pt x="28" y="138"/>
                        <a:pt x="64" y="138"/>
                      </a:cubicBezTo>
                      <a:lnTo>
                        <a:pt x="525" y="138"/>
                      </a:lnTo>
                      <a:cubicBezTo>
                        <a:pt x="564" y="138"/>
                        <a:pt x="588" y="114"/>
                        <a:pt x="588" y="75"/>
                      </a:cubicBezTo>
                      <a:cubicBezTo>
                        <a:pt x="588" y="39"/>
                        <a:pt x="564" y="0"/>
                        <a:pt x="525" y="0"/>
                      </a:cubicBezTo>
                      <a:close/>
                      <a:moveTo>
                        <a:pt x="975" y="0"/>
                      </a:moveTo>
                      <a:cubicBezTo>
                        <a:pt x="939" y="0"/>
                        <a:pt x="915" y="39"/>
                        <a:pt x="915" y="75"/>
                      </a:cubicBezTo>
                      <a:cubicBezTo>
                        <a:pt x="915" y="114"/>
                        <a:pt x="939" y="138"/>
                        <a:pt x="975" y="138"/>
                      </a:cubicBezTo>
                      <a:lnTo>
                        <a:pt x="1424" y="138"/>
                      </a:lnTo>
                      <a:cubicBezTo>
                        <a:pt x="1463" y="138"/>
                        <a:pt x="1499" y="114"/>
                        <a:pt x="1499" y="75"/>
                      </a:cubicBezTo>
                      <a:cubicBezTo>
                        <a:pt x="1499" y="39"/>
                        <a:pt x="1463" y="0"/>
                        <a:pt x="1424" y="0"/>
                      </a:cubicBezTo>
                      <a:close/>
                      <a:moveTo>
                        <a:pt x="1874" y="0"/>
                      </a:moveTo>
                      <a:cubicBezTo>
                        <a:pt x="1838" y="0"/>
                        <a:pt x="1814" y="39"/>
                        <a:pt x="1814" y="75"/>
                      </a:cubicBezTo>
                      <a:cubicBezTo>
                        <a:pt x="1814" y="114"/>
                        <a:pt x="1838" y="138"/>
                        <a:pt x="1874" y="138"/>
                      </a:cubicBezTo>
                      <a:lnTo>
                        <a:pt x="2338" y="138"/>
                      </a:lnTo>
                      <a:cubicBezTo>
                        <a:pt x="2374" y="138"/>
                        <a:pt x="2398" y="114"/>
                        <a:pt x="2398" y="75"/>
                      </a:cubicBezTo>
                      <a:cubicBezTo>
                        <a:pt x="2398" y="39"/>
                        <a:pt x="2374" y="0"/>
                        <a:pt x="2338" y="0"/>
                      </a:cubicBezTo>
                      <a:close/>
                      <a:moveTo>
                        <a:pt x="2788" y="0"/>
                      </a:moveTo>
                      <a:cubicBezTo>
                        <a:pt x="2749" y="0"/>
                        <a:pt x="2725" y="39"/>
                        <a:pt x="2725" y="75"/>
                      </a:cubicBezTo>
                      <a:cubicBezTo>
                        <a:pt x="2725" y="114"/>
                        <a:pt x="2749" y="138"/>
                        <a:pt x="2788" y="138"/>
                      </a:cubicBezTo>
                      <a:lnTo>
                        <a:pt x="3238" y="138"/>
                      </a:lnTo>
                      <a:cubicBezTo>
                        <a:pt x="3273" y="138"/>
                        <a:pt x="3312" y="114"/>
                        <a:pt x="3312" y="75"/>
                      </a:cubicBezTo>
                      <a:cubicBezTo>
                        <a:pt x="3312" y="39"/>
                        <a:pt x="3273" y="0"/>
                        <a:pt x="3238" y="0"/>
                      </a:cubicBezTo>
                      <a:close/>
                      <a:moveTo>
                        <a:pt x="3699" y="0"/>
                      </a:moveTo>
                      <a:cubicBezTo>
                        <a:pt x="3660" y="0"/>
                        <a:pt x="3624" y="39"/>
                        <a:pt x="3624" y="75"/>
                      </a:cubicBezTo>
                      <a:cubicBezTo>
                        <a:pt x="3624" y="114"/>
                        <a:pt x="3660" y="138"/>
                        <a:pt x="3699" y="138"/>
                      </a:cubicBezTo>
                      <a:lnTo>
                        <a:pt x="4149" y="138"/>
                      </a:lnTo>
                      <a:cubicBezTo>
                        <a:pt x="4185" y="138"/>
                        <a:pt x="4212" y="114"/>
                        <a:pt x="4212" y="75"/>
                      </a:cubicBezTo>
                      <a:cubicBezTo>
                        <a:pt x="4212" y="39"/>
                        <a:pt x="4185" y="0"/>
                        <a:pt x="4149" y="0"/>
                      </a:cubicBezTo>
                      <a:close/>
                      <a:moveTo>
                        <a:pt x="4598" y="0"/>
                      </a:moveTo>
                      <a:cubicBezTo>
                        <a:pt x="4559" y="0"/>
                        <a:pt x="4535" y="39"/>
                        <a:pt x="4535" y="75"/>
                      </a:cubicBezTo>
                      <a:cubicBezTo>
                        <a:pt x="4535" y="114"/>
                        <a:pt x="4559" y="138"/>
                        <a:pt x="4598" y="138"/>
                      </a:cubicBezTo>
                      <a:lnTo>
                        <a:pt x="5048" y="138"/>
                      </a:lnTo>
                      <a:cubicBezTo>
                        <a:pt x="5084" y="138"/>
                        <a:pt x="5123" y="114"/>
                        <a:pt x="5123" y="75"/>
                      </a:cubicBezTo>
                      <a:cubicBezTo>
                        <a:pt x="5123" y="39"/>
                        <a:pt x="5084" y="0"/>
                        <a:pt x="5048" y="0"/>
                      </a:cubicBezTo>
                      <a:close/>
                      <a:moveTo>
                        <a:pt x="5509" y="0"/>
                      </a:moveTo>
                      <a:cubicBezTo>
                        <a:pt x="5470" y="0"/>
                        <a:pt x="5434" y="39"/>
                        <a:pt x="5434" y="75"/>
                      </a:cubicBezTo>
                      <a:cubicBezTo>
                        <a:pt x="5434" y="114"/>
                        <a:pt x="5470" y="138"/>
                        <a:pt x="5509" y="138"/>
                      </a:cubicBezTo>
                      <a:lnTo>
                        <a:pt x="5959" y="138"/>
                      </a:lnTo>
                      <a:cubicBezTo>
                        <a:pt x="5995" y="138"/>
                        <a:pt x="6022" y="114"/>
                        <a:pt x="6022" y="75"/>
                      </a:cubicBezTo>
                      <a:cubicBezTo>
                        <a:pt x="6022" y="39"/>
                        <a:pt x="5995" y="0"/>
                        <a:pt x="5959" y="0"/>
                      </a:cubicBezTo>
                      <a:close/>
                      <a:moveTo>
                        <a:pt x="6408" y="0"/>
                      </a:moveTo>
                      <a:cubicBezTo>
                        <a:pt x="6369" y="0"/>
                        <a:pt x="6345" y="39"/>
                        <a:pt x="6345" y="75"/>
                      </a:cubicBezTo>
                      <a:cubicBezTo>
                        <a:pt x="6345" y="114"/>
                        <a:pt x="6369" y="138"/>
                        <a:pt x="6408" y="138"/>
                      </a:cubicBezTo>
                      <a:lnTo>
                        <a:pt x="6870" y="138"/>
                      </a:lnTo>
                      <a:cubicBezTo>
                        <a:pt x="6909" y="138"/>
                        <a:pt x="6933" y="114"/>
                        <a:pt x="6933" y="75"/>
                      </a:cubicBezTo>
                      <a:cubicBezTo>
                        <a:pt x="6933" y="39"/>
                        <a:pt x="6909" y="0"/>
                        <a:pt x="6870" y="0"/>
                      </a:cubicBezTo>
                      <a:close/>
                      <a:moveTo>
                        <a:pt x="7319" y="0"/>
                      </a:moveTo>
                      <a:cubicBezTo>
                        <a:pt x="7283" y="0"/>
                        <a:pt x="7256" y="39"/>
                        <a:pt x="7256" y="75"/>
                      </a:cubicBezTo>
                      <a:cubicBezTo>
                        <a:pt x="7256" y="114"/>
                        <a:pt x="7283" y="138"/>
                        <a:pt x="7319" y="138"/>
                      </a:cubicBezTo>
                      <a:lnTo>
                        <a:pt x="7769" y="138"/>
                      </a:lnTo>
                      <a:cubicBezTo>
                        <a:pt x="7808" y="138"/>
                        <a:pt x="7844" y="114"/>
                        <a:pt x="7844" y="75"/>
                      </a:cubicBezTo>
                      <a:cubicBezTo>
                        <a:pt x="7844" y="39"/>
                        <a:pt x="7808" y="0"/>
                        <a:pt x="7769" y="0"/>
                      </a:cubicBezTo>
                      <a:close/>
                      <a:moveTo>
                        <a:pt x="8218" y="0"/>
                      </a:moveTo>
                      <a:cubicBezTo>
                        <a:pt x="8195" y="0"/>
                        <a:pt x="8156" y="39"/>
                        <a:pt x="8156" y="75"/>
                      </a:cubicBezTo>
                      <a:cubicBezTo>
                        <a:pt x="8156" y="114"/>
                        <a:pt x="8195" y="138"/>
                        <a:pt x="8218" y="138"/>
                      </a:cubicBezTo>
                      <a:lnTo>
                        <a:pt x="8680" y="138"/>
                      </a:lnTo>
                      <a:cubicBezTo>
                        <a:pt x="8719" y="138"/>
                        <a:pt x="8743" y="114"/>
                        <a:pt x="8743" y="75"/>
                      </a:cubicBezTo>
                      <a:cubicBezTo>
                        <a:pt x="8743" y="39"/>
                        <a:pt x="8719" y="0"/>
                        <a:pt x="8680" y="0"/>
                      </a:cubicBezTo>
                      <a:close/>
                      <a:moveTo>
                        <a:pt x="9130" y="0"/>
                      </a:moveTo>
                      <a:cubicBezTo>
                        <a:pt x="9094" y="0"/>
                        <a:pt x="9067" y="39"/>
                        <a:pt x="9067" y="75"/>
                      </a:cubicBezTo>
                      <a:cubicBezTo>
                        <a:pt x="9067" y="114"/>
                        <a:pt x="9094" y="138"/>
                        <a:pt x="9130" y="138"/>
                      </a:cubicBezTo>
                      <a:lnTo>
                        <a:pt x="9579" y="138"/>
                      </a:lnTo>
                      <a:cubicBezTo>
                        <a:pt x="9618" y="138"/>
                        <a:pt x="9654" y="114"/>
                        <a:pt x="9654" y="75"/>
                      </a:cubicBezTo>
                      <a:cubicBezTo>
                        <a:pt x="9654" y="39"/>
                        <a:pt x="9618" y="0"/>
                        <a:pt x="9579" y="0"/>
                      </a:cubicBezTo>
                      <a:close/>
                      <a:moveTo>
                        <a:pt x="10041" y="0"/>
                      </a:moveTo>
                      <a:cubicBezTo>
                        <a:pt x="10005" y="0"/>
                        <a:pt x="9966" y="39"/>
                        <a:pt x="9966" y="75"/>
                      </a:cubicBezTo>
                      <a:cubicBezTo>
                        <a:pt x="9966" y="114"/>
                        <a:pt x="10005" y="138"/>
                        <a:pt x="10041" y="138"/>
                      </a:cubicBezTo>
                      <a:lnTo>
                        <a:pt x="10490" y="138"/>
                      </a:lnTo>
                      <a:cubicBezTo>
                        <a:pt x="10529" y="138"/>
                        <a:pt x="10553" y="114"/>
                        <a:pt x="10553" y="75"/>
                      </a:cubicBezTo>
                      <a:cubicBezTo>
                        <a:pt x="10553" y="39"/>
                        <a:pt x="10529" y="0"/>
                        <a:pt x="1049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8" name="Google Shape;2798;p24"/>
                <p:cNvSpPr/>
                <p:nvPr/>
              </p:nvSpPr>
              <p:spPr>
                <a:xfrm>
                  <a:off x="1922692" y="4028606"/>
                  <a:ext cx="26021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139" extrusionOk="0">
                      <a:moveTo>
                        <a:pt x="63" y="0"/>
                      </a:moveTo>
                      <a:cubicBezTo>
                        <a:pt x="27" y="0"/>
                        <a:pt x="0" y="39"/>
                        <a:pt x="0" y="75"/>
                      </a:cubicBezTo>
                      <a:cubicBezTo>
                        <a:pt x="0" y="114"/>
                        <a:pt x="27" y="138"/>
                        <a:pt x="63" y="138"/>
                      </a:cubicBezTo>
                      <a:lnTo>
                        <a:pt x="300" y="138"/>
                      </a:lnTo>
                      <a:cubicBezTo>
                        <a:pt x="339" y="138"/>
                        <a:pt x="363" y="114"/>
                        <a:pt x="363" y="75"/>
                      </a:cubicBezTo>
                      <a:cubicBezTo>
                        <a:pt x="363" y="39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9" name="Google Shape;2799;p24"/>
                <p:cNvSpPr/>
                <p:nvPr/>
              </p:nvSpPr>
              <p:spPr>
                <a:xfrm>
                  <a:off x="2012046" y="4152632"/>
                  <a:ext cx="2230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0" name="Google Shape;2800;p24"/>
                <p:cNvSpPr/>
                <p:nvPr/>
              </p:nvSpPr>
              <p:spPr>
                <a:xfrm>
                  <a:off x="2051219" y="4152632"/>
                  <a:ext cx="3052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1" name="Google Shape;2801;p24"/>
                <p:cNvSpPr/>
                <p:nvPr/>
              </p:nvSpPr>
              <p:spPr>
                <a:xfrm>
                  <a:off x="2103045" y="4151774"/>
                  <a:ext cx="12510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175" y="3459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2" name="Google Shape;2802;p24"/>
                <p:cNvSpPr/>
                <p:nvPr/>
              </p:nvSpPr>
              <p:spPr>
                <a:xfrm>
                  <a:off x="2136928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3" name="Google Shape;2803;p24"/>
                <p:cNvSpPr/>
                <p:nvPr/>
              </p:nvSpPr>
              <p:spPr>
                <a:xfrm>
                  <a:off x="2176316" y="4152632"/>
                  <a:ext cx="3116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4" name="Google Shape;2804;p24"/>
                <p:cNvSpPr/>
                <p:nvPr/>
              </p:nvSpPr>
              <p:spPr>
                <a:xfrm>
                  <a:off x="2233360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0" y="1"/>
                      </a:moveTo>
                      <a:lnTo>
                        <a:pt x="0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5" name="Google Shape;2805;p24"/>
                <p:cNvSpPr/>
                <p:nvPr/>
              </p:nvSpPr>
              <p:spPr>
                <a:xfrm>
                  <a:off x="2227141" y="4151774"/>
                  <a:ext cx="1351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89" y="3459"/>
                      </a:lnTo>
                      <a:lnTo>
                        <a:pt x="1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6" name="Google Shape;2806;p24"/>
                <p:cNvSpPr/>
                <p:nvPr/>
              </p:nvSpPr>
              <p:spPr>
                <a:xfrm>
                  <a:off x="2258379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2807;p24"/>
                <p:cNvSpPr/>
                <p:nvPr/>
              </p:nvSpPr>
              <p:spPr>
                <a:xfrm>
                  <a:off x="2297624" y="4152632"/>
                  <a:ext cx="3045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24"/>
                <p:cNvSpPr/>
                <p:nvPr/>
              </p:nvSpPr>
              <p:spPr>
                <a:xfrm>
                  <a:off x="2345804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24"/>
                <p:cNvSpPr/>
                <p:nvPr/>
              </p:nvSpPr>
              <p:spPr>
                <a:xfrm>
                  <a:off x="2383261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3" y="3447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24"/>
                <p:cNvSpPr/>
                <p:nvPr/>
              </p:nvSpPr>
              <p:spPr>
                <a:xfrm>
                  <a:off x="2422720" y="4152632"/>
                  <a:ext cx="3109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2811;p24"/>
                <p:cNvSpPr/>
                <p:nvPr/>
              </p:nvSpPr>
              <p:spPr>
                <a:xfrm>
                  <a:off x="2479693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1" y="1"/>
                      </a:moveTo>
                      <a:lnTo>
                        <a:pt x="1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2" name="Google Shape;2812;p24"/>
                <p:cNvSpPr/>
                <p:nvPr/>
              </p:nvSpPr>
              <p:spPr>
                <a:xfrm>
                  <a:off x="2469828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24"/>
                <p:cNvSpPr/>
                <p:nvPr/>
              </p:nvSpPr>
              <p:spPr>
                <a:xfrm>
                  <a:off x="2501996" y="4152632"/>
                  <a:ext cx="2251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5" y="3447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4" name="Google Shape;2814;p24"/>
                <p:cNvSpPr/>
                <p:nvPr/>
              </p:nvSpPr>
              <p:spPr>
                <a:xfrm>
                  <a:off x="2541383" y="4152632"/>
                  <a:ext cx="3138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8" y="3447"/>
                      </a:lnTo>
                      <a:lnTo>
                        <a:pt x="43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5" name="Google Shape;2815;p24"/>
                <p:cNvSpPr/>
                <p:nvPr/>
              </p:nvSpPr>
              <p:spPr>
                <a:xfrm>
                  <a:off x="2593066" y="4151774"/>
                  <a:ext cx="12653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77" y="3459"/>
                      </a:lnTo>
                      <a:lnTo>
                        <a:pt x="17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6" name="Google Shape;2816;p24"/>
                <p:cNvSpPr/>
                <p:nvPr/>
              </p:nvSpPr>
              <p:spPr>
                <a:xfrm>
                  <a:off x="2627093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17" name="Google Shape;2817;p24"/>
              <p:cNvGrpSpPr/>
              <p:nvPr/>
            </p:nvGrpSpPr>
            <p:grpSpPr>
              <a:xfrm>
                <a:off x="2032275" y="3025524"/>
                <a:ext cx="630728" cy="628976"/>
                <a:chOff x="3103925" y="2978399"/>
                <a:chExt cx="630728" cy="628976"/>
              </a:xfrm>
            </p:grpSpPr>
            <p:sp>
              <p:nvSpPr>
                <p:cNvPr id="2818" name="Google Shape;2818;p24"/>
                <p:cNvSpPr/>
                <p:nvPr/>
              </p:nvSpPr>
              <p:spPr>
                <a:xfrm>
                  <a:off x="3103925" y="3224528"/>
                  <a:ext cx="380875" cy="382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8" h="5245" extrusionOk="0">
                      <a:moveTo>
                        <a:pt x="0" y="0"/>
                      </a:moveTo>
                      <a:lnTo>
                        <a:pt x="0" y="1238"/>
                      </a:lnTo>
                      <a:lnTo>
                        <a:pt x="3995" y="5245"/>
                      </a:lnTo>
                      <a:lnTo>
                        <a:pt x="5218" y="524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24"/>
                <p:cNvSpPr/>
                <p:nvPr/>
              </p:nvSpPr>
              <p:spPr>
                <a:xfrm>
                  <a:off x="3103925" y="3414162"/>
                  <a:ext cx="193211" cy="193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7" h="2647" extrusionOk="0">
                      <a:moveTo>
                        <a:pt x="0" y="1"/>
                      </a:moveTo>
                      <a:lnTo>
                        <a:pt x="0" y="1223"/>
                      </a:lnTo>
                      <a:lnTo>
                        <a:pt x="1424" y="2647"/>
                      </a:lnTo>
                      <a:lnTo>
                        <a:pt x="2647" y="264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24"/>
                <p:cNvSpPr/>
                <p:nvPr/>
              </p:nvSpPr>
              <p:spPr>
                <a:xfrm>
                  <a:off x="3103925" y="3058690"/>
                  <a:ext cx="546933" cy="54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7517" extrusionOk="0">
                      <a:moveTo>
                        <a:pt x="0" y="0"/>
                      </a:moveTo>
                      <a:lnTo>
                        <a:pt x="0" y="1235"/>
                      </a:lnTo>
                      <a:lnTo>
                        <a:pt x="6267" y="7517"/>
                      </a:lnTo>
                      <a:lnTo>
                        <a:pt x="7493" y="75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24"/>
                <p:cNvSpPr/>
                <p:nvPr/>
              </p:nvSpPr>
              <p:spPr>
                <a:xfrm>
                  <a:off x="3103925" y="2978399"/>
                  <a:ext cx="630728" cy="628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1" h="8617" extrusionOk="0">
                      <a:moveTo>
                        <a:pt x="0" y="0"/>
                      </a:moveTo>
                      <a:lnTo>
                        <a:pt x="0" y="51"/>
                      </a:lnTo>
                      <a:lnTo>
                        <a:pt x="8530" y="8617"/>
                      </a:lnTo>
                      <a:lnTo>
                        <a:pt x="8641" y="8617"/>
                      </a:lnTo>
                      <a:lnTo>
                        <a:pt x="8641" y="7505"/>
                      </a:lnTo>
                      <a:lnTo>
                        <a:pt x="118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24"/>
                <p:cNvSpPr/>
                <p:nvPr/>
              </p:nvSpPr>
              <p:spPr>
                <a:xfrm>
                  <a:off x="3266041" y="2978399"/>
                  <a:ext cx="468612" cy="4723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0" h="6471" extrusionOk="0">
                      <a:moveTo>
                        <a:pt x="0" y="0"/>
                      </a:moveTo>
                      <a:lnTo>
                        <a:pt x="6420" y="6471"/>
                      </a:lnTo>
                      <a:lnTo>
                        <a:pt x="6420" y="5233"/>
                      </a:lnTo>
                      <a:lnTo>
                        <a:pt x="12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24"/>
                <p:cNvSpPr/>
                <p:nvPr/>
              </p:nvSpPr>
              <p:spPr>
                <a:xfrm>
                  <a:off x="3431149" y="2978399"/>
                  <a:ext cx="303503" cy="30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4185" extrusionOk="0">
                      <a:moveTo>
                        <a:pt x="1" y="0"/>
                      </a:moveTo>
                      <a:lnTo>
                        <a:pt x="4158" y="4184"/>
                      </a:lnTo>
                      <a:lnTo>
                        <a:pt x="4158" y="2962"/>
                      </a:lnTo>
                      <a:lnTo>
                        <a:pt x="12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24"/>
                <p:cNvSpPr/>
                <p:nvPr/>
              </p:nvSpPr>
              <p:spPr>
                <a:xfrm>
                  <a:off x="3603337" y="2978399"/>
                  <a:ext cx="131314" cy="133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9" h="1826" extrusionOk="0">
                      <a:moveTo>
                        <a:pt x="0" y="0"/>
                      </a:moveTo>
                      <a:lnTo>
                        <a:pt x="1799" y="1826"/>
                      </a:lnTo>
                      <a:lnTo>
                        <a:pt x="1799" y="600"/>
                      </a:lnTo>
                      <a:lnTo>
                        <a:pt x="12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25" name="Google Shape;2825;p24"/>
            <p:cNvGrpSpPr/>
            <p:nvPr/>
          </p:nvGrpSpPr>
          <p:grpSpPr>
            <a:xfrm>
              <a:off x="9026070" y="2815754"/>
              <a:ext cx="747148" cy="1788752"/>
              <a:chOff x="7294111" y="249541"/>
              <a:chExt cx="747148" cy="1788752"/>
            </a:xfrm>
          </p:grpSpPr>
          <p:grpSp>
            <p:nvGrpSpPr>
              <p:cNvPr id="2826" name="Google Shape;2826;p24"/>
              <p:cNvGrpSpPr/>
              <p:nvPr/>
            </p:nvGrpSpPr>
            <p:grpSpPr>
              <a:xfrm>
                <a:off x="7294111" y="249541"/>
                <a:ext cx="747148" cy="1788752"/>
                <a:chOff x="1911111" y="2549523"/>
                <a:chExt cx="875906" cy="2097012"/>
              </a:xfrm>
            </p:grpSpPr>
            <p:sp>
              <p:nvSpPr>
                <p:cNvPr id="2827" name="Google Shape;2827;p24"/>
                <p:cNvSpPr/>
                <p:nvPr/>
              </p:nvSpPr>
              <p:spPr>
                <a:xfrm>
                  <a:off x="1911111" y="2549523"/>
                  <a:ext cx="875906" cy="2097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3" h="29335" extrusionOk="0">
                      <a:moveTo>
                        <a:pt x="1286" y="0"/>
                      </a:moveTo>
                      <a:cubicBezTo>
                        <a:pt x="837" y="0"/>
                        <a:pt x="474" y="363"/>
                        <a:pt x="474" y="812"/>
                      </a:cubicBezTo>
                      <a:lnTo>
                        <a:pt x="474" y="848"/>
                      </a:lnTo>
                      <a:lnTo>
                        <a:pt x="1" y="848"/>
                      </a:lnTo>
                      <a:lnTo>
                        <a:pt x="1" y="28597"/>
                      </a:lnTo>
                      <a:lnTo>
                        <a:pt x="474" y="28597"/>
                      </a:lnTo>
                      <a:cubicBezTo>
                        <a:pt x="513" y="29008"/>
                        <a:pt x="864" y="29335"/>
                        <a:pt x="1286" y="29335"/>
                      </a:cubicBezTo>
                      <a:cubicBezTo>
                        <a:pt x="1700" y="29335"/>
                        <a:pt x="2048" y="29020"/>
                        <a:pt x="2087" y="28609"/>
                      </a:cubicBezTo>
                      <a:lnTo>
                        <a:pt x="2087" y="28523"/>
                      </a:lnTo>
                      <a:cubicBezTo>
                        <a:pt x="2087" y="28073"/>
                        <a:pt x="2449" y="27710"/>
                        <a:pt x="2887" y="27710"/>
                      </a:cubicBezTo>
                      <a:cubicBezTo>
                        <a:pt x="3336" y="27710"/>
                        <a:pt x="3696" y="28073"/>
                        <a:pt x="3696" y="28523"/>
                      </a:cubicBezTo>
                      <a:lnTo>
                        <a:pt x="3696" y="28597"/>
                      </a:lnTo>
                      <a:lnTo>
                        <a:pt x="3711" y="28597"/>
                      </a:lnTo>
                      <a:cubicBezTo>
                        <a:pt x="3747" y="29008"/>
                        <a:pt x="4086" y="29335"/>
                        <a:pt x="4508" y="29335"/>
                      </a:cubicBezTo>
                      <a:cubicBezTo>
                        <a:pt x="4934" y="29335"/>
                        <a:pt x="5269" y="29008"/>
                        <a:pt x="5320" y="28597"/>
                      </a:cubicBezTo>
                      <a:lnTo>
                        <a:pt x="5320" y="28523"/>
                      </a:lnTo>
                      <a:cubicBezTo>
                        <a:pt x="5320" y="28073"/>
                        <a:pt x="5683" y="27710"/>
                        <a:pt x="6132" y="27710"/>
                      </a:cubicBezTo>
                      <a:cubicBezTo>
                        <a:pt x="6570" y="27710"/>
                        <a:pt x="6933" y="28073"/>
                        <a:pt x="6933" y="28523"/>
                      </a:cubicBezTo>
                      <a:lnTo>
                        <a:pt x="6933" y="28597"/>
                      </a:lnTo>
                      <a:lnTo>
                        <a:pt x="6945" y="28597"/>
                      </a:lnTo>
                      <a:cubicBezTo>
                        <a:pt x="6981" y="29008"/>
                        <a:pt x="7319" y="29335"/>
                        <a:pt x="7742" y="29335"/>
                      </a:cubicBezTo>
                      <a:cubicBezTo>
                        <a:pt x="8167" y="29335"/>
                        <a:pt x="8506" y="29020"/>
                        <a:pt x="8542" y="28609"/>
                      </a:cubicBezTo>
                      <a:lnTo>
                        <a:pt x="8542" y="28523"/>
                      </a:lnTo>
                      <a:cubicBezTo>
                        <a:pt x="8542" y="28073"/>
                        <a:pt x="8905" y="27710"/>
                        <a:pt x="9354" y="27710"/>
                      </a:cubicBezTo>
                      <a:cubicBezTo>
                        <a:pt x="9804" y="27710"/>
                        <a:pt x="10166" y="28073"/>
                        <a:pt x="10166" y="28523"/>
                      </a:cubicBezTo>
                      <a:cubicBezTo>
                        <a:pt x="10166" y="28546"/>
                        <a:pt x="10166" y="28570"/>
                        <a:pt x="10154" y="28597"/>
                      </a:cubicBezTo>
                      <a:lnTo>
                        <a:pt x="10166" y="28597"/>
                      </a:lnTo>
                      <a:cubicBezTo>
                        <a:pt x="10202" y="29008"/>
                        <a:pt x="10553" y="29335"/>
                        <a:pt x="10979" y="29335"/>
                      </a:cubicBezTo>
                      <a:cubicBezTo>
                        <a:pt x="11389" y="29335"/>
                        <a:pt x="11740" y="29008"/>
                        <a:pt x="11776" y="28597"/>
                      </a:cubicBezTo>
                      <a:lnTo>
                        <a:pt x="12252" y="28597"/>
                      </a:lnTo>
                      <a:lnTo>
                        <a:pt x="12252" y="848"/>
                      </a:lnTo>
                      <a:lnTo>
                        <a:pt x="11776" y="848"/>
                      </a:lnTo>
                      <a:lnTo>
                        <a:pt x="11776" y="812"/>
                      </a:lnTo>
                      <a:cubicBezTo>
                        <a:pt x="11776" y="363"/>
                        <a:pt x="11413" y="0"/>
                        <a:pt x="10979" y="0"/>
                      </a:cubicBezTo>
                      <a:cubicBezTo>
                        <a:pt x="10529" y="0"/>
                        <a:pt x="10166" y="363"/>
                        <a:pt x="10166" y="812"/>
                      </a:cubicBezTo>
                      <a:lnTo>
                        <a:pt x="10166" y="848"/>
                      </a:lnTo>
                      <a:cubicBezTo>
                        <a:pt x="10139" y="1286"/>
                        <a:pt x="9792" y="1624"/>
                        <a:pt x="9354" y="1624"/>
                      </a:cubicBezTo>
                      <a:cubicBezTo>
                        <a:pt x="8905" y="1624"/>
                        <a:pt x="8542" y="1262"/>
                        <a:pt x="8542" y="812"/>
                      </a:cubicBezTo>
                      <a:cubicBezTo>
                        <a:pt x="8542" y="788"/>
                        <a:pt x="8542" y="749"/>
                        <a:pt x="8554" y="725"/>
                      </a:cubicBezTo>
                      <a:cubicBezTo>
                        <a:pt x="8506" y="312"/>
                        <a:pt x="8167" y="0"/>
                        <a:pt x="7742" y="0"/>
                      </a:cubicBezTo>
                      <a:cubicBezTo>
                        <a:pt x="7307" y="0"/>
                        <a:pt x="6945" y="363"/>
                        <a:pt x="6933" y="800"/>
                      </a:cubicBezTo>
                      <a:lnTo>
                        <a:pt x="6933" y="812"/>
                      </a:lnTo>
                      <a:lnTo>
                        <a:pt x="6933" y="824"/>
                      </a:lnTo>
                      <a:cubicBezTo>
                        <a:pt x="6933" y="836"/>
                        <a:pt x="6933" y="848"/>
                        <a:pt x="6945" y="848"/>
                      </a:cubicBezTo>
                      <a:lnTo>
                        <a:pt x="6933" y="848"/>
                      </a:lnTo>
                      <a:cubicBezTo>
                        <a:pt x="6906" y="1286"/>
                        <a:pt x="6558" y="1624"/>
                        <a:pt x="6132" y="1624"/>
                      </a:cubicBezTo>
                      <a:cubicBezTo>
                        <a:pt x="5695" y="1624"/>
                        <a:pt x="5344" y="1286"/>
                        <a:pt x="5320" y="848"/>
                      </a:cubicBezTo>
                      <a:lnTo>
                        <a:pt x="5320" y="812"/>
                      </a:lnTo>
                      <a:cubicBezTo>
                        <a:pt x="5320" y="363"/>
                        <a:pt x="4958" y="0"/>
                        <a:pt x="4508" y="0"/>
                      </a:cubicBezTo>
                      <a:cubicBezTo>
                        <a:pt x="4059" y="0"/>
                        <a:pt x="3696" y="363"/>
                        <a:pt x="3696" y="812"/>
                      </a:cubicBezTo>
                      <a:lnTo>
                        <a:pt x="3696" y="848"/>
                      </a:lnTo>
                      <a:cubicBezTo>
                        <a:pt x="3672" y="1286"/>
                        <a:pt x="3321" y="1624"/>
                        <a:pt x="2887" y="1624"/>
                      </a:cubicBezTo>
                      <a:cubicBezTo>
                        <a:pt x="2449" y="1624"/>
                        <a:pt x="2087" y="1262"/>
                        <a:pt x="2087" y="812"/>
                      </a:cubicBezTo>
                      <a:lnTo>
                        <a:pt x="2087" y="725"/>
                      </a:lnTo>
                      <a:cubicBezTo>
                        <a:pt x="2048" y="312"/>
                        <a:pt x="170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8" name="Google Shape;2828;p24"/>
                <p:cNvSpPr/>
                <p:nvPr/>
              </p:nvSpPr>
              <p:spPr>
                <a:xfrm>
                  <a:off x="1971729" y="4028606"/>
                  <a:ext cx="754453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4" h="139" extrusionOk="0">
                      <a:moveTo>
                        <a:pt x="64" y="0"/>
                      </a:moveTo>
                      <a:cubicBezTo>
                        <a:pt x="28" y="0"/>
                        <a:pt x="1" y="39"/>
                        <a:pt x="1" y="75"/>
                      </a:cubicBezTo>
                      <a:cubicBezTo>
                        <a:pt x="1" y="114"/>
                        <a:pt x="28" y="138"/>
                        <a:pt x="64" y="138"/>
                      </a:cubicBezTo>
                      <a:lnTo>
                        <a:pt x="525" y="138"/>
                      </a:lnTo>
                      <a:cubicBezTo>
                        <a:pt x="564" y="138"/>
                        <a:pt x="588" y="114"/>
                        <a:pt x="588" y="75"/>
                      </a:cubicBezTo>
                      <a:cubicBezTo>
                        <a:pt x="588" y="39"/>
                        <a:pt x="564" y="0"/>
                        <a:pt x="525" y="0"/>
                      </a:cubicBezTo>
                      <a:close/>
                      <a:moveTo>
                        <a:pt x="975" y="0"/>
                      </a:moveTo>
                      <a:cubicBezTo>
                        <a:pt x="939" y="0"/>
                        <a:pt x="915" y="39"/>
                        <a:pt x="915" y="75"/>
                      </a:cubicBezTo>
                      <a:cubicBezTo>
                        <a:pt x="915" y="114"/>
                        <a:pt x="939" y="138"/>
                        <a:pt x="975" y="138"/>
                      </a:cubicBezTo>
                      <a:lnTo>
                        <a:pt x="1424" y="138"/>
                      </a:lnTo>
                      <a:cubicBezTo>
                        <a:pt x="1463" y="138"/>
                        <a:pt x="1499" y="114"/>
                        <a:pt x="1499" y="75"/>
                      </a:cubicBezTo>
                      <a:cubicBezTo>
                        <a:pt x="1499" y="39"/>
                        <a:pt x="1463" y="0"/>
                        <a:pt x="1424" y="0"/>
                      </a:cubicBezTo>
                      <a:close/>
                      <a:moveTo>
                        <a:pt x="1874" y="0"/>
                      </a:moveTo>
                      <a:cubicBezTo>
                        <a:pt x="1838" y="0"/>
                        <a:pt x="1814" y="39"/>
                        <a:pt x="1814" y="75"/>
                      </a:cubicBezTo>
                      <a:cubicBezTo>
                        <a:pt x="1814" y="114"/>
                        <a:pt x="1838" y="138"/>
                        <a:pt x="1874" y="138"/>
                      </a:cubicBezTo>
                      <a:lnTo>
                        <a:pt x="2338" y="138"/>
                      </a:lnTo>
                      <a:cubicBezTo>
                        <a:pt x="2374" y="138"/>
                        <a:pt x="2398" y="114"/>
                        <a:pt x="2398" y="75"/>
                      </a:cubicBezTo>
                      <a:cubicBezTo>
                        <a:pt x="2398" y="39"/>
                        <a:pt x="2374" y="0"/>
                        <a:pt x="2338" y="0"/>
                      </a:cubicBezTo>
                      <a:close/>
                      <a:moveTo>
                        <a:pt x="2788" y="0"/>
                      </a:moveTo>
                      <a:cubicBezTo>
                        <a:pt x="2749" y="0"/>
                        <a:pt x="2725" y="39"/>
                        <a:pt x="2725" y="75"/>
                      </a:cubicBezTo>
                      <a:cubicBezTo>
                        <a:pt x="2725" y="114"/>
                        <a:pt x="2749" y="138"/>
                        <a:pt x="2788" y="138"/>
                      </a:cubicBezTo>
                      <a:lnTo>
                        <a:pt x="3238" y="138"/>
                      </a:lnTo>
                      <a:cubicBezTo>
                        <a:pt x="3273" y="138"/>
                        <a:pt x="3312" y="114"/>
                        <a:pt x="3312" y="75"/>
                      </a:cubicBezTo>
                      <a:cubicBezTo>
                        <a:pt x="3312" y="39"/>
                        <a:pt x="3273" y="0"/>
                        <a:pt x="3238" y="0"/>
                      </a:cubicBezTo>
                      <a:close/>
                      <a:moveTo>
                        <a:pt x="3699" y="0"/>
                      </a:moveTo>
                      <a:cubicBezTo>
                        <a:pt x="3660" y="0"/>
                        <a:pt x="3624" y="39"/>
                        <a:pt x="3624" y="75"/>
                      </a:cubicBezTo>
                      <a:cubicBezTo>
                        <a:pt x="3624" y="114"/>
                        <a:pt x="3660" y="138"/>
                        <a:pt x="3699" y="138"/>
                      </a:cubicBezTo>
                      <a:lnTo>
                        <a:pt x="4149" y="138"/>
                      </a:lnTo>
                      <a:cubicBezTo>
                        <a:pt x="4185" y="138"/>
                        <a:pt x="4212" y="114"/>
                        <a:pt x="4212" y="75"/>
                      </a:cubicBezTo>
                      <a:cubicBezTo>
                        <a:pt x="4212" y="39"/>
                        <a:pt x="4185" y="0"/>
                        <a:pt x="4149" y="0"/>
                      </a:cubicBezTo>
                      <a:close/>
                      <a:moveTo>
                        <a:pt x="4598" y="0"/>
                      </a:moveTo>
                      <a:cubicBezTo>
                        <a:pt x="4559" y="0"/>
                        <a:pt x="4535" y="39"/>
                        <a:pt x="4535" y="75"/>
                      </a:cubicBezTo>
                      <a:cubicBezTo>
                        <a:pt x="4535" y="114"/>
                        <a:pt x="4559" y="138"/>
                        <a:pt x="4598" y="138"/>
                      </a:cubicBezTo>
                      <a:lnTo>
                        <a:pt x="5048" y="138"/>
                      </a:lnTo>
                      <a:cubicBezTo>
                        <a:pt x="5084" y="138"/>
                        <a:pt x="5123" y="114"/>
                        <a:pt x="5123" y="75"/>
                      </a:cubicBezTo>
                      <a:cubicBezTo>
                        <a:pt x="5123" y="39"/>
                        <a:pt x="5084" y="0"/>
                        <a:pt x="5048" y="0"/>
                      </a:cubicBezTo>
                      <a:close/>
                      <a:moveTo>
                        <a:pt x="5509" y="0"/>
                      </a:moveTo>
                      <a:cubicBezTo>
                        <a:pt x="5470" y="0"/>
                        <a:pt x="5434" y="39"/>
                        <a:pt x="5434" y="75"/>
                      </a:cubicBezTo>
                      <a:cubicBezTo>
                        <a:pt x="5434" y="114"/>
                        <a:pt x="5470" y="138"/>
                        <a:pt x="5509" y="138"/>
                      </a:cubicBezTo>
                      <a:lnTo>
                        <a:pt x="5959" y="138"/>
                      </a:lnTo>
                      <a:cubicBezTo>
                        <a:pt x="5995" y="138"/>
                        <a:pt x="6022" y="114"/>
                        <a:pt x="6022" y="75"/>
                      </a:cubicBezTo>
                      <a:cubicBezTo>
                        <a:pt x="6022" y="39"/>
                        <a:pt x="5995" y="0"/>
                        <a:pt x="5959" y="0"/>
                      </a:cubicBezTo>
                      <a:close/>
                      <a:moveTo>
                        <a:pt x="6408" y="0"/>
                      </a:moveTo>
                      <a:cubicBezTo>
                        <a:pt x="6369" y="0"/>
                        <a:pt x="6345" y="39"/>
                        <a:pt x="6345" y="75"/>
                      </a:cubicBezTo>
                      <a:cubicBezTo>
                        <a:pt x="6345" y="114"/>
                        <a:pt x="6369" y="138"/>
                        <a:pt x="6408" y="138"/>
                      </a:cubicBezTo>
                      <a:lnTo>
                        <a:pt x="6870" y="138"/>
                      </a:lnTo>
                      <a:cubicBezTo>
                        <a:pt x="6909" y="138"/>
                        <a:pt x="6933" y="114"/>
                        <a:pt x="6933" y="75"/>
                      </a:cubicBezTo>
                      <a:cubicBezTo>
                        <a:pt x="6933" y="39"/>
                        <a:pt x="6909" y="0"/>
                        <a:pt x="6870" y="0"/>
                      </a:cubicBezTo>
                      <a:close/>
                      <a:moveTo>
                        <a:pt x="7319" y="0"/>
                      </a:moveTo>
                      <a:cubicBezTo>
                        <a:pt x="7283" y="0"/>
                        <a:pt x="7256" y="39"/>
                        <a:pt x="7256" y="75"/>
                      </a:cubicBezTo>
                      <a:cubicBezTo>
                        <a:pt x="7256" y="114"/>
                        <a:pt x="7283" y="138"/>
                        <a:pt x="7319" y="138"/>
                      </a:cubicBezTo>
                      <a:lnTo>
                        <a:pt x="7769" y="138"/>
                      </a:lnTo>
                      <a:cubicBezTo>
                        <a:pt x="7808" y="138"/>
                        <a:pt x="7844" y="114"/>
                        <a:pt x="7844" y="75"/>
                      </a:cubicBezTo>
                      <a:cubicBezTo>
                        <a:pt x="7844" y="39"/>
                        <a:pt x="7808" y="0"/>
                        <a:pt x="7769" y="0"/>
                      </a:cubicBezTo>
                      <a:close/>
                      <a:moveTo>
                        <a:pt x="8218" y="0"/>
                      </a:moveTo>
                      <a:cubicBezTo>
                        <a:pt x="8195" y="0"/>
                        <a:pt x="8156" y="39"/>
                        <a:pt x="8156" y="75"/>
                      </a:cubicBezTo>
                      <a:cubicBezTo>
                        <a:pt x="8156" y="114"/>
                        <a:pt x="8195" y="138"/>
                        <a:pt x="8218" y="138"/>
                      </a:cubicBezTo>
                      <a:lnTo>
                        <a:pt x="8680" y="138"/>
                      </a:lnTo>
                      <a:cubicBezTo>
                        <a:pt x="8719" y="138"/>
                        <a:pt x="8743" y="114"/>
                        <a:pt x="8743" y="75"/>
                      </a:cubicBezTo>
                      <a:cubicBezTo>
                        <a:pt x="8743" y="39"/>
                        <a:pt x="8719" y="0"/>
                        <a:pt x="8680" y="0"/>
                      </a:cubicBezTo>
                      <a:close/>
                      <a:moveTo>
                        <a:pt x="9130" y="0"/>
                      </a:moveTo>
                      <a:cubicBezTo>
                        <a:pt x="9094" y="0"/>
                        <a:pt x="9067" y="39"/>
                        <a:pt x="9067" y="75"/>
                      </a:cubicBezTo>
                      <a:cubicBezTo>
                        <a:pt x="9067" y="114"/>
                        <a:pt x="9094" y="138"/>
                        <a:pt x="9130" y="138"/>
                      </a:cubicBezTo>
                      <a:lnTo>
                        <a:pt x="9579" y="138"/>
                      </a:lnTo>
                      <a:cubicBezTo>
                        <a:pt x="9618" y="138"/>
                        <a:pt x="9654" y="114"/>
                        <a:pt x="9654" y="75"/>
                      </a:cubicBezTo>
                      <a:cubicBezTo>
                        <a:pt x="9654" y="39"/>
                        <a:pt x="9618" y="0"/>
                        <a:pt x="9579" y="0"/>
                      </a:cubicBezTo>
                      <a:close/>
                      <a:moveTo>
                        <a:pt x="10041" y="0"/>
                      </a:moveTo>
                      <a:cubicBezTo>
                        <a:pt x="10005" y="0"/>
                        <a:pt x="9966" y="39"/>
                        <a:pt x="9966" y="75"/>
                      </a:cubicBezTo>
                      <a:cubicBezTo>
                        <a:pt x="9966" y="114"/>
                        <a:pt x="10005" y="138"/>
                        <a:pt x="10041" y="138"/>
                      </a:cubicBezTo>
                      <a:lnTo>
                        <a:pt x="10490" y="138"/>
                      </a:lnTo>
                      <a:cubicBezTo>
                        <a:pt x="10529" y="138"/>
                        <a:pt x="10553" y="114"/>
                        <a:pt x="10553" y="75"/>
                      </a:cubicBezTo>
                      <a:cubicBezTo>
                        <a:pt x="10553" y="39"/>
                        <a:pt x="10529" y="0"/>
                        <a:pt x="1049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9" name="Google Shape;2829;p24"/>
                <p:cNvSpPr/>
                <p:nvPr/>
              </p:nvSpPr>
              <p:spPr>
                <a:xfrm>
                  <a:off x="1922692" y="4028606"/>
                  <a:ext cx="26021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139" extrusionOk="0">
                      <a:moveTo>
                        <a:pt x="63" y="0"/>
                      </a:moveTo>
                      <a:cubicBezTo>
                        <a:pt x="27" y="0"/>
                        <a:pt x="0" y="39"/>
                        <a:pt x="0" y="75"/>
                      </a:cubicBezTo>
                      <a:cubicBezTo>
                        <a:pt x="0" y="114"/>
                        <a:pt x="27" y="138"/>
                        <a:pt x="63" y="138"/>
                      </a:cubicBezTo>
                      <a:lnTo>
                        <a:pt x="300" y="138"/>
                      </a:lnTo>
                      <a:cubicBezTo>
                        <a:pt x="339" y="138"/>
                        <a:pt x="363" y="114"/>
                        <a:pt x="363" y="75"/>
                      </a:cubicBezTo>
                      <a:cubicBezTo>
                        <a:pt x="363" y="39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0" name="Google Shape;2830;p24"/>
                <p:cNvSpPr/>
                <p:nvPr/>
              </p:nvSpPr>
              <p:spPr>
                <a:xfrm>
                  <a:off x="2012046" y="4152632"/>
                  <a:ext cx="2230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1" name="Google Shape;2831;p24"/>
                <p:cNvSpPr/>
                <p:nvPr/>
              </p:nvSpPr>
              <p:spPr>
                <a:xfrm>
                  <a:off x="2051219" y="4152632"/>
                  <a:ext cx="3052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2" name="Google Shape;2832;p24"/>
                <p:cNvSpPr/>
                <p:nvPr/>
              </p:nvSpPr>
              <p:spPr>
                <a:xfrm>
                  <a:off x="2103045" y="4151774"/>
                  <a:ext cx="12510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175" y="3459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3" name="Google Shape;2833;p24"/>
                <p:cNvSpPr/>
                <p:nvPr/>
              </p:nvSpPr>
              <p:spPr>
                <a:xfrm>
                  <a:off x="2136928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4" name="Google Shape;2834;p24"/>
                <p:cNvSpPr/>
                <p:nvPr/>
              </p:nvSpPr>
              <p:spPr>
                <a:xfrm>
                  <a:off x="2176316" y="4152632"/>
                  <a:ext cx="3116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5" name="Google Shape;2835;p24"/>
                <p:cNvSpPr/>
                <p:nvPr/>
              </p:nvSpPr>
              <p:spPr>
                <a:xfrm>
                  <a:off x="2233360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0" y="1"/>
                      </a:moveTo>
                      <a:lnTo>
                        <a:pt x="0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6" name="Google Shape;2836;p24"/>
                <p:cNvSpPr/>
                <p:nvPr/>
              </p:nvSpPr>
              <p:spPr>
                <a:xfrm>
                  <a:off x="2227141" y="4151774"/>
                  <a:ext cx="1351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89" y="3459"/>
                      </a:lnTo>
                      <a:lnTo>
                        <a:pt x="1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7" name="Google Shape;2837;p24"/>
                <p:cNvSpPr/>
                <p:nvPr/>
              </p:nvSpPr>
              <p:spPr>
                <a:xfrm>
                  <a:off x="2258379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8" name="Google Shape;2838;p24"/>
                <p:cNvSpPr/>
                <p:nvPr/>
              </p:nvSpPr>
              <p:spPr>
                <a:xfrm>
                  <a:off x="2297624" y="4152632"/>
                  <a:ext cx="3045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9" name="Google Shape;2839;p24"/>
                <p:cNvSpPr/>
                <p:nvPr/>
              </p:nvSpPr>
              <p:spPr>
                <a:xfrm>
                  <a:off x="2345804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0" name="Google Shape;2840;p24"/>
                <p:cNvSpPr/>
                <p:nvPr/>
              </p:nvSpPr>
              <p:spPr>
                <a:xfrm>
                  <a:off x="2383261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3" y="3447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1" name="Google Shape;2841;p24"/>
                <p:cNvSpPr/>
                <p:nvPr/>
              </p:nvSpPr>
              <p:spPr>
                <a:xfrm>
                  <a:off x="2422720" y="4152632"/>
                  <a:ext cx="3109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24"/>
                <p:cNvSpPr/>
                <p:nvPr/>
              </p:nvSpPr>
              <p:spPr>
                <a:xfrm>
                  <a:off x="2479693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1" y="1"/>
                      </a:moveTo>
                      <a:lnTo>
                        <a:pt x="1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24"/>
                <p:cNvSpPr/>
                <p:nvPr/>
              </p:nvSpPr>
              <p:spPr>
                <a:xfrm>
                  <a:off x="2469828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24"/>
                <p:cNvSpPr/>
                <p:nvPr/>
              </p:nvSpPr>
              <p:spPr>
                <a:xfrm>
                  <a:off x="2501996" y="4152632"/>
                  <a:ext cx="2251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5" y="3447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24"/>
                <p:cNvSpPr/>
                <p:nvPr/>
              </p:nvSpPr>
              <p:spPr>
                <a:xfrm>
                  <a:off x="2541383" y="4152632"/>
                  <a:ext cx="3138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8" y="3447"/>
                      </a:lnTo>
                      <a:lnTo>
                        <a:pt x="43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6" name="Google Shape;2846;p24"/>
                <p:cNvSpPr/>
                <p:nvPr/>
              </p:nvSpPr>
              <p:spPr>
                <a:xfrm>
                  <a:off x="2593066" y="4151774"/>
                  <a:ext cx="12653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77" y="3459"/>
                      </a:lnTo>
                      <a:lnTo>
                        <a:pt x="17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7" name="Google Shape;2847;p24"/>
                <p:cNvSpPr/>
                <p:nvPr/>
              </p:nvSpPr>
              <p:spPr>
                <a:xfrm>
                  <a:off x="2627093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48" name="Google Shape;2848;p24"/>
              <p:cNvSpPr/>
              <p:nvPr/>
            </p:nvSpPr>
            <p:spPr>
              <a:xfrm>
                <a:off x="7448223" y="982673"/>
                <a:ext cx="438922" cy="438568"/>
              </a:xfrm>
              <a:custGeom>
                <a:avLst/>
                <a:gdLst/>
                <a:ahLst/>
                <a:cxnLst/>
                <a:rect l="l" t="t" r="r" b="b"/>
                <a:pathLst>
                  <a:path w="17359" h="17345" extrusionOk="0">
                    <a:moveTo>
                      <a:pt x="8679" y="0"/>
                    </a:moveTo>
                    <a:lnTo>
                      <a:pt x="7894" y="2560"/>
                    </a:lnTo>
                    <a:cubicBezTo>
                      <a:pt x="7106" y="5107"/>
                      <a:pt x="5110" y="7106"/>
                      <a:pt x="2562" y="7892"/>
                    </a:cubicBezTo>
                    <a:lnTo>
                      <a:pt x="0" y="8680"/>
                    </a:lnTo>
                    <a:lnTo>
                      <a:pt x="2649" y="9516"/>
                    </a:lnTo>
                    <a:cubicBezTo>
                      <a:pt x="5197" y="10316"/>
                      <a:pt x="7169" y="12324"/>
                      <a:pt x="7942" y="14872"/>
                    </a:cubicBezTo>
                    <a:lnTo>
                      <a:pt x="8679" y="17344"/>
                    </a:lnTo>
                    <a:lnTo>
                      <a:pt x="9468" y="14785"/>
                    </a:lnTo>
                    <a:cubicBezTo>
                      <a:pt x="10253" y="12237"/>
                      <a:pt x="12252" y="10253"/>
                      <a:pt x="14799" y="9465"/>
                    </a:cubicBezTo>
                    <a:lnTo>
                      <a:pt x="17359" y="8680"/>
                    </a:lnTo>
                    <a:lnTo>
                      <a:pt x="14799" y="7892"/>
                    </a:lnTo>
                    <a:cubicBezTo>
                      <a:pt x="12252" y="7106"/>
                      <a:pt x="10253" y="5107"/>
                      <a:pt x="9468" y="2560"/>
                    </a:cubicBezTo>
                    <a:lnTo>
                      <a:pt x="8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24"/>
              <p:cNvSpPr/>
              <p:nvPr/>
            </p:nvSpPr>
            <p:spPr>
              <a:xfrm>
                <a:off x="8009172" y="1511199"/>
                <a:ext cx="22013" cy="847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39" extrusionOk="0">
                    <a:moveTo>
                      <a:pt x="61" y="0"/>
                    </a:moveTo>
                    <a:cubicBezTo>
                      <a:pt x="25" y="0"/>
                      <a:pt x="1" y="39"/>
                      <a:pt x="1" y="75"/>
                    </a:cubicBezTo>
                    <a:cubicBezTo>
                      <a:pt x="1" y="114"/>
                      <a:pt x="25" y="138"/>
                      <a:pt x="61" y="138"/>
                    </a:cubicBezTo>
                    <a:lnTo>
                      <a:pt x="301" y="138"/>
                    </a:lnTo>
                    <a:cubicBezTo>
                      <a:pt x="336" y="138"/>
                      <a:pt x="360" y="114"/>
                      <a:pt x="360" y="75"/>
                    </a:cubicBezTo>
                    <a:cubicBezTo>
                      <a:pt x="360" y="39"/>
                      <a:pt x="336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50" name="Google Shape;2850;p24"/>
              <p:cNvGrpSpPr/>
              <p:nvPr/>
            </p:nvGrpSpPr>
            <p:grpSpPr>
              <a:xfrm>
                <a:off x="7494130" y="537216"/>
                <a:ext cx="347583" cy="339972"/>
                <a:chOff x="5934550" y="2672200"/>
                <a:chExt cx="202625" cy="198200"/>
              </a:xfrm>
            </p:grpSpPr>
            <p:sp>
              <p:nvSpPr>
                <p:cNvPr id="2851" name="Google Shape;2851;p24"/>
                <p:cNvSpPr/>
                <p:nvPr/>
              </p:nvSpPr>
              <p:spPr>
                <a:xfrm>
                  <a:off x="5934550" y="2672200"/>
                  <a:ext cx="202625" cy="10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5" h="4121" extrusionOk="0">
                      <a:moveTo>
                        <a:pt x="1" y="0"/>
                      </a:moveTo>
                      <a:lnTo>
                        <a:pt x="1" y="60"/>
                      </a:lnTo>
                      <a:cubicBezTo>
                        <a:pt x="1" y="2296"/>
                        <a:pt x="1823" y="4121"/>
                        <a:pt x="4059" y="4121"/>
                      </a:cubicBezTo>
                      <a:cubicBezTo>
                        <a:pt x="6294" y="4121"/>
                        <a:pt x="8105" y="2296"/>
                        <a:pt x="8105" y="60"/>
                      </a:cubicBezTo>
                      <a:lnTo>
                        <a:pt x="810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2" name="Google Shape;2852;p24"/>
                <p:cNvSpPr/>
                <p:nvPr/>
              </p:nvSpPr>
              <p:spPr>
                <a:xfrm>
                  <a:off x="5934550" y="2767350"/>
                  <a:ext cx="202625" cy="10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5" h="4122" extrusionOk="0">
                      <a:moveTo>
                        <a:pt x="4059" y="0"/>
                      </a:moveTo>
                      <a:cubicBezTo>
                        <a:pt x="1823" y="0"/>
                        <a:pt x="1" y="1825"/>
                        <a:pt x="1" y="4061"/>
                      </a:cubicBezTo>
                      <a:lnTo>
                        <a:pt x="1" y="4121"/>
                      </a:lnTo>
                      <a:lnTo>
                        <a:pt x="8105" y="4121"/>
                      </a:lnTo>
                      <a:lnTo>
                        <a:pt x="8105" y="4061"/>
                      </a:lnTo>
                      <a:cubicBezTo>
                        <a:pt x="8105" y="1825"/>
                        <a:pt x="6294" y="0"/>
                        <a:pt x="40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53" name="Google Shape;2853;p24"/>
            <p:cNvGrpSpPr/>
            <p:nvPr/>
          </p:nvGrpSpPr>
          <p:grpSpPr>
            <a:xfrm rot="-1205">
              <a:off x="8047173" y="4680613"/>
              <a:ext cx="2304230" cy="800089"/>
              <a:chOff x="4488225" y="194175"/>
              <a:chExt cx="4038965" cy="1401943"/>
            </a:xfrm>
          </p:grpSpPr>
          <p:sp>
            <p:nvSpPr>
              <p:cNvPr id="2854" name="Google Shape;2854;p24"/>
              <p:cNvSpPr/>
              <p:nvPr/>
            </p:nvSpPr>
            <p:spPr>
              <a:xfrm>
                <a:off x="7387402" y="195594"/>
                <a:ext cx="1139788" cy="1400524"/>
              </a:xfrm>
              <a:custGeom>
                <a:avLst/>
                <a:gdLst/>
                <a:ahLst/>
                <a:cxnLst/>
                <a:rect l="l" t="t" r="r" b="b"/>
                <a:pathLst>
                  <a:path w="12052" h="14809" extrusionOk="0">
                    <a:moveTo>
                      <a:pt x="324" y="0"/>
                    </a:moveTo>
                    <a:cubicBezTo>
                      <a:pt x="150" y="0"/>
                      <a:pt x="12" y="150"/>
                      <a:pt x="12" y="324"/>
                    </a:cubicBezTo>
                    <a:lnTo>
                      <a:pt x="0" y="14473"/>
                    </a:lnTo>
                    <a:cubicBezTo>
                      <a:pt x="0" y="14659"/>
                      <a:pt x="138" y="14796"/>
                      <a:pt x="324" y="14796"/>
                    </a:cubicBezTo>
                    <a:lnTo>
                      <a:pt x="11713" y="14808"/>
                    </a:lnTo>
                    <a:cubicBezTo>
                      <a:pt x="11901" y="14808"/>
                      <a:pt x="12039" y="14659"/>
                      <a:pt x="12039" y="14485"/>
                    </a:cubicBezTo>
                    <a:lnTo>
                      <a:pt x="12051" y="324"/>
                    </a:lnTo>
                    <a:cubicBezTo>
                      <a:pt x="12051" y="150"/>
                      <a:pt x="11901" y="12"/>
                      <a:pt x="11728" y="12"/>
                    </a:cubicBezTo>
                    <a:lnTo>
                      <a:pt x="3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55" name="Google Shape;2855;p24"/>
              <p:cNvGrpSpPr/>
              <p:nvPr/>
            </p:nvGrpSpPr>
            <p:grpSpPr>
              <a:xfrm>
                <a:off x="8258971" y="494344"/>
                <a:ext cx="268208" cy="846697"/>
                <a:chOff x="8258971" y="494344"/>
                <a:chExt cx="268208" cy="846697"/>
              </a:xfrm>
            </p:grpSpPr>
            <p:sp>
              <p:nvSpPr>
                <p:cNvPr id="2856" name="Google Shape;2856;p24"/>
                <p:cNvSpPr/>
                <p:nvPr/>
              </p:nvSpPr>
              <p:spPr>
                <a:xfrm>
                  <a:off x="8258971" y="494344"/>
                  <a:ext cx="268208" cy="28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00" extrusionOk="0">
                      <a:moveTo>
                        <a:pt x="0" y="0"/>
                      </a:moveTo>
                      <a:lnTo>
                        <a:pt x="0" y="300"/>
                      </a:lnTo>
                      <a:lnTo>
                        <a:pt x="2835" y="300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7" name="Google Shape;2857;p24"/>
                <p:cNvSpPr/>
                <p:nvPr/>
              </p:nvSpPr>
              <p:spPr>
                <a:xfrm>
                  <a:off x="8258971" y="1311440"/>
                  <a:ext cx="267073" cy="2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313" extrusionOk="0">
                      <a:moveTo>
                        <a:pt x="0" y="0"/>
                      </a:moveTo>
                      <a:lnTo>
                        <a:pt x="0" y="312"/>
                      </a:lnTo>
                      <a:lnTo>
                        <a:pt x="2823" y="312"/>
                      </a:lnTo>
                      <a:lnTo>
                        <a:pt x="28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8" name="Google Shape;2858;p24"/>
                <p:cNvSpPr/>
                <p:nvPr/>
              </p:nvSpPr>
              <p:spPr>
                <a:xfrm>
                  <a:off x="8258971" y="951218"/>
                  <a:ext cx="267073" cy="2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312" extrusionOk="0">
                      <a:moveTo>
                        <a:pt x="0" y="0"/>
                      </a:moveTo>
                      <a:lnTo>
                        <a:pt x="0" y="312"/>
                      </a:lnTo>
                      <a:lnTo>
                        <a:pt x="2823" y="312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9" name="Google Shape;2859;p24"/>
                <p:cNvSpPr/>
                <p:nvPr/>
              </p:nvSpPr>
              <p:spPr>
                <a:xfrm>
                  <a:off x="8258971" y="1201738"/>
                  <a:ext cx="267073" cy="2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313" extrusionOk="0">
                      <a:moveTo>
                        <a:pt x="0" y="1"/>
                      </a:moveTo>
                      <a:lnTo>
                        <a:pt x="0" y="300"/>
                      </a:lnTo>
                      <a:lnTo>
                        <a:pt x="2823" y="312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0" name="Google Shape;2860;p24"/>
                <p:cNvSpPr/>
                <p:nvPr/>
              </p:nvSpPr>
              <p:spPr>
                <a:xfrm>
                  <a:off x="8258971" y="729259"/>
                  <a:ext cx="268208" cy="28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01" extrusionOk="0">
                      <a:moveTo>
                        <a:pt x="0" y="1"/>
                      </a:moveTo>
                      <a:lnTo>
                        <a:pt x="0" y="300"/>
                      </a:lnTo>
                      <a:lnTo>
                        <a:pt x="2835" y="300"/>
                      </a:lnTo>
                      <a:lnTo>
                        <a:pt x="2835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1" name="Google Shape;2861;p24"/>
                <p:cNvSpPr/>
                <p:nvPr/>
              </p:nvSpPr>
              <p:spPr>
                <a:xfrm>
                  <a:off x="8258971" y="555532"/>
                  <a:ext cx="268208" cy="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03" extrusionOk="0">
                      <a:moveTo>
                        <a:pt x="0" y="0"/>
                      </a:moveTo>
                      <a:lnTo>
                        <a:pt x="0" y="102"/>
                      </a:lnTo>
                      <a:lnTo>
                        <a:pt x="2835" y="102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2" name="Google Shape;2862;p24"/>
                <p:cNvSpPr/>
                <p:nvPr/>
              </p:nvSpPr>
              <p:spPr>
                <a:xfrm>
                  <a:off x="8258971" y="782314"/>
                  <a:ext cx="268208" cy="1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4" extrusionOk="0">
                      <a:moveTo>
                        <a:pt x="0" y="0"/>
                      </a:moveTo>
                      <a:lnTo>
                        <a:pt x="0" y="102"/>
                      </a:lnTo>
                      <a:lnTo>
                        <a:pt x="2835" y="114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3" name="Google Shape;2863;p24"/>
                <p:cNvSpPr/>
                <p:nvPr/>
              </p:nvSpPr>
              <p:spPr>
                <a:xfrm>
                  <a:off x="8258971" y="815414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100"/>
                      </a:lnTo>
                      <a:lnTo>
                        <a:pt x="2823" y="100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4" name="Google Shape;2864;p24"/>
                <p:cNvSpPr/>
                <p:nvPr/>
              </p:nvSpPr>
              <p:spPr>
                <a:xfrm>
                  <a:off x="8258971" y="1255832"/>
                  <a:ext cx="267073" cy="1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15" extrusionOk="0">
                      <a:moveTo>
                        <a:pt x="0" y="1"/>
                      </a:moveTo>
                      <a:lnTo>
                        <a:pt x="0" y="115"/>
                      </a:lnTo>
                      <a:lnTo>
                        <a:pt x="2823" y="115"/>
                      </a:lnTo>
                      <a:lnTo>
                        <a:pt x="28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5" name="Google Shape;2865;p24"/>
                <p:cNvSpPr/>
                <p:nvPr/>
              </p:nvSpPr>
              <p:spPr>
                <a:xfrm>
                  <a:off x="8258971" y="1024606"/>
                  <a:ext cx="267073" cy="1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12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2823" y="111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6" name="Google Shape;2866;p24"/>
                <p:cNvSpPr/>
                <p:nvPr/>
              </p:nvSpPr>
              <p:spPr>
                <a:xfrm>
                  <a:off x="8258971" y="1069338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100"/>
                      </a:lnTo>
                      <a:lnTo>
                        <a:pt x="2823" y="100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7" name="Google Shape;2867;p24"/>
                <p:cNvSpPr/>
                <p:nvPr/>
              </p:nvSpPr>
              <p:spPr>
                <a:xfrm>
                  <a:off x="8258971" y="1044466"/>
                  <a:ext cx="267073" cy="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3" extrusionOk="0">
                      <a:moveTo>
                        <a:pt x="0" y="0"/>
                      </a:moveTo>
                      <a:lnTo>
                        <a:pt x="0" y="102"/>
                      </a:lnTo>
                      <a:lnTo>
                        <a:pt x="2823" y="102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8" name="Google Shape;2868;p24"/>
                <p:cNvSpPr/>
                <p:nvPr/>
              </p:nvSpPr>
              <p:spPr>
                <a:xfrm>
                  <a:off x="8258971" y="887383"/>
                  <a:ext cx="267073" cy="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3" extrusionOk="0">
                      <a:moveTo>
                        <a:pt x="0" y="1"/>
                      </a:moveTo>
                      <a:lnTo>
                        <a:pt x="0" y="103"/>
                      </a:lnTo>
                      <a:lnTo>
                        <a:pt x="2823" y="103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9" name="Google Shape;2869;p24"/>
                <p:cNvSpPr/>
                <p:nvPr/>
              </p:nvSpPr>
              <p:spPr>
                <a:xfrm>
                  <a:off x="8258971" y="918307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99"/>
                      </a:lnTo>
                      <a:lnTo>
                        <a:pt x="2823" y="99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0" name="Google Shape;2870;p24"/>
                <p:cNvSpPr/>
                <p:nvPr/>
              </p:nvSpPr>
              <p:spPr>
                <a:xfrm>
                  <a:off x="8258971" y="1113030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99"/>
                      </a:lnTo>
                      <a:lnTo>
                        <a:pt x="2823" y="99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1" name="Google Shape;2871;p24"/>
                <p:cNvSpPr/>
                <p:nvPr/>
              </p:nvSpPr>
              <p:spPr>
                <a:xfrm>
                  <a:off x="8258971" y="574541"/>
                  <a:ext cx="268208" cy="1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5" extrusionOk="0">
                      <a:moveTo>
                        <a:pt x="0" y="0"/>
                      </a:moveTo>
                      <a:lnTo>
                        <a:pt x="0" y="99"/>
                      </a:lnTo>
                      <a:lnTo>
                        <a:pt x="2835" y="114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2" name="Google Shape;2872;p24"/>
                <p:cNvSpPr/>
                <p:nvPr/>
              </p:nvSpPr>
              <p:spPr>
                <a:xfrm>
                  <a:off x="8258971" y="594684"/>
                  <a:ext cx="268208" cy="9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99" extrusionOk="0">
                      <a:moveTo>
                        <a:pt x="0" y="0"/>
                      </a:moveTo>
                      <a:lnTo>
                        <a:pt x="0" y="99"/>
                      </a:lnTo>
                      <a:lnTo>
                        <a:pt x="2835" y="99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3" name="Google Shape;2873;p24"/>
                <p:cNvSpPr/>
                <p:nvPr/>
              </p:nvSpPr>
              <p:spPr>
                <a:xfrm>
                  <a:off x="8258971" y="633459"/>
                  <a:ext cx="268208" cy="1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5" extrusionOk="0">
                      <a:moveTo>
                        <a:pt x="0" y="1"/>
                      </a:moveTo>
                      <a:lnTo>
                        <a:pt x="0" y="114"/>
                      </a:lnTo>
                      <a:lnTo>
                        <a:pt x="2835" y="114"/>
                      </a:lnTo>
                      <a:lnTo>
                        <a:pt x="2835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4" name="Google Shape;2874;p24"/>
                <p:cNvSpPr/>
                <p:nvPr/>
              </p:nvSpPr>
              <p:spPr>
                <a:xfrm>
                  <a:off x="8258971" y="693795"/>
                  <a:ext cx="268208" cy="1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2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2835" y="112"/>
                      </a:lnTo>
                      <a:lnTo>
                        <a:pt x="2835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5" name="Google Shape;2875;p24"/>
                <p:cNvSpPr/>
                <p:nvPr/>
              </p:nvSpPr>
              <p:spPr>
                <a:xfrm>
                  <a:off x="8258971" y="1281934"/>
                  <a:ext cx="267073" cy="1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12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2823" y="112"/>
                      </a:lnTo>
                      <a:lnTo>
                        <a:pt x="28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6" name="Google Shape;2876;p24"/>
                <p:cNvSpPr/>
                <p:nvPr/>
              </p:nvSpPr>
              <p:spPr>
                <a:xfrm>
                  <a:off x="8258971" y="653602"/>
                  <a:ext cx="268208" cy="20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214" extrusionOk="0">
                      <a:moveTo>
                        <a:pt x="0" y="0"/>
                      </a:moveTo>
                      <a:lnTo>
                        <a:pt x="0" y="213"/>
                      </a:lnTo>
                      <a:lnTo>
                        <a:pt x="2835" y="213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7" name="Google Shape;2877;p24"/>
                <p:cNvSpPr/>
                <p:nvPr/>
              </p:nvSpPr>
              <p:spPr>
                <a:xfrm>
                  <a:off x="8258971" y="850878"/>
                  <a:ext cx="267073" cy="1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202" extrusionOk="0">
                      <a:moveTo>
                        <a:pt x="0" y="0"/>
                      </a:moveTo>
                      <a:lnTo>
                        <a:pt x="0" y="201"/>
                      </a:lnTo>
                      <a:lnTo>
                        <a:pt x="2823" y="201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8" name="Google Shape;2878;p24"/>
                <p:cNvSpPr/>
                <p:nvPr/>
              </p:nvSpPr>
              <p:spPr>
                <a:xfrm>
                  <a:off x="8258971" y="1152182"/>
                  <a:ext cx="267073" cy="19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210" extrusionOk="0">
                      <a:moveTo>
                        <a:pt x="0" y="0"/>
                      </a:moveTo>
                      <a:lnTo>
                        <a:pt x="0" y="210"/>
                      </a:lnTo>
                      <a:lnTo>
                        <a:pt x="2823" y="210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79" name="Google Shape;2879;p24"/>
              <p:cNvSpPr/>
              <p:nvPr/>
            </p:nvSpPr>
            <p:spPr>
              <a:xfrm>
                <a:off x="4488225" y="194175"/>
                <a:ext cx="2900444" cy="1400808"/>
              </a:xfrm>
              <a:custGeom>
                <a:avLst/>
                <a:gdLst/>
                <a:ahLst/>
                <a:cxnLst/>
                <a:rect l="l" t="t" r="r" b="b"/>
                <a:pathLst>
                  <a:path w="30669" h="14812" extrusionOk="0">
                    <a:moveTo>
                      <a:pt x="336" y="0"/>
                    </a:moveTo>
                    <a:cubicBezTo>
                      <a:pt x="162" y="0"/>
                      <a:pt x="12" y="138"/>
                      <a:pt x="12" y="315"/>
                    </a:cubicBezTo>
                    <a:lnTo>
                      <a:pt x="0" y="14476"/>
                    </a:lnTo>
                    <a:cubicBezTo>
                      <a:pt x="0" y="14650"/>
                      <a:pt x="150" y="14787"/>
                      <a:pt x="324" y="14787"/>
                    </a:cubicBezTo>
                    <a:lnTo>
                      <a:pt x="30333" y="14811"/>
                    </a:lnTo>
                    <a:cubicBezTo>
                      <a:pt x="30507" y="14811"/>
                      <a:pt x="30656" y="14674"/>
                      <a:pt x="30656" y="14488"/>
                    </a:cubicBezTo>
                    <a:lnTo>
                      <a:pt x="30668" y="339"/>
                    </a:lnTo>
                    <a:cubicBezTo>
                      <a:pt x="30668" y="165"/>
                      <a:pt x="30519" y="15"/>
                      <a:pt x="30345" y="15"/>
                    </a:cubicBezTo>
                    <a:lnTo>
                      <a:pt x="33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80" name="Google Shape;2880;p24"/>
              <p:cNvGrpSpPr/>
              <p:nvPr/>
            </p:nvGrpSpPr>
            <p:grpSpPr>
              <a:xfrm>
                <a:off x="4830573" y="418593"/>
                <a:ext cx="926054" cy="927283"/>
                <a:chOff x="4830573" y="418593"/>
                <a:chExt cx="926054" cy="927283"/>
              </a:xfrm>
            </p:grpSpPr>
            <p:sp>
              <p:nvSpPr>
                <p:cNvPr id="2881" name="Google Shape;2881;p24"/>
                <p:cNvSpPr/>
                <p:nvPr/>
              </p:nvSpPr>
              <p:spPr>
                <a:xfrm>
                  <a:off x="4830573" y="862794"/>
                  <a:ext cx="926054" cy="38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2" h="411" extrusionOk="0">
                      <a:moveTo>
                        <a:pt x="1" y="0"/>
                      </a:moveTo>
                      <a:lnTo>
                        <a:pt x="1" y="411"/>
                      </a:lnTo>
                      <a:lnTo>
                        <a:pt x="9792" y="411"/>
                      </a:lnTo>
                      <a:lnTo>
                        <a:pt x="979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2" name="Google Shape;2882;p24"/>
                <p:cNvSpPr/>
                <p:nvPr/>
              </p:nvSpPr>
              <p:spPr>
                <a:xfrm>
                  <a:off x="5273545" y="418593"/>
                  <a:ext cx="40099" cy="927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805" extrusionOk="0">
                      <a:moveTo>
                        <a:pt x="1" y="1"/>
                      </a:moveTo>
                      <a:lnTo>
                        <a:pt x="1" y="9804"/>
                      </a:lnTo>
                      <a:lnTo>
                        <a:pt x="424" y="9804"/>
                      </a:lnTo>
                      <a:lnTo>
                        <a:pt x="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3" name="Google Shape;2883;p24"/>
                <p:cNvSpPr/>
                <p:nvPr/>
              </p:nvSpPr>
              <p:spPr>
                <a:xfrm>
                  <a:off x="5273545" y="418593"/>
                  <a:ext cx="40099" cy="927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805" extrusionOk="0">
                      <a:moveTo>
                        <a:pt x="1" y="1"/>
                      </a:moveTo>
                      <a:lnTo>
                        <a:pt x="1" y="9804"/>
                      </a:lnTo>
                      <a:lnTo>
                        <a:pt x="424" y="9804"/>
                      </a:lnTo>
                      <a:lnTo>
                        <a:pt x="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4" name="Google Shape;2884;p24"/>
                <p:cNvSpPr/>
                <p:nvPr/>
              </p:nvSpPr>
              <p:spPr>
                <a:xfrm>
                  <a:off x="4952192" y="540211"/>
                  <a:ext cx="682908" cy="684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7233" extrusionOk="0">
                      <a:moveTo>
                        <a:pt x="6920" y="1"/>
                      </a:moveTo>
                      <a:lnTo>
                        <a:pt x="0" y="6933"/>
                      </a:lnTo>
                      <a:lnTo>
                        <a:pt x="288" y="7232"/>
                      </a:lnTo>
                      <a:lnTo>
                        <a:pt x="7220" y="300"/>
                      </a:lnTo>
                      <a:lnTo>
                        <a:pt x="69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5" name="Google Shape;2885;p24"/>
                <p:cNvSpPr/>
                <p:nvPr/>
              </p:nvSpPr>
              <p:spPr>
                <a:xfrm>
                  <a:off x="4952192" y="540211"/>
                  <a:ext cx="682908" cy="684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7233" extrusionOk="0">
                      <a:moveTo>
                        <a:pt x="288" y="1"/>
                      </a:moveTo>
                      <a:lnTo>
                        <a:pt x="0" y="300"/>
                      </a:lnTo>
                      <a:lnTo>
                        <a:pt x="6920" y="7232"/>
                      </a:lnTo>
                      <a:lnTo>
                        <a:pt x="7220" y="6933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6" name="Google Shape;2886;p24"/>
                <p:cNvSpPr/>
                <p:nvPr/>
              </p:nvSpPr>
              <p:spPr>
                <a:xfrm>
                  <a:off x="4864902" y="670342"/>
                  <a:ext cx="857489" cy="423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7" h="4481" extrusionOk="0">
                      <a:moveTo>
                        <a:pt x="8892" y="0"/>
                      </a:moveTo>
                      <a:lnTo>
                        <a:pt x="0" y="4106"/>
                      </a:lnTo>
                      <a:lnTo>
                        <a:pt x="174" y="4481"/>
                      </a:lnTo>
                      <a:lnTo>
                        <a:pt x="9066" y="375"/>
                      </a:lnTo>
                      <a:lnTo>
                        <a:pt x="889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7" name="Google Shape;2887;p24"/>
                <p:cNvSpPr/>
                <p:nvPr/>
              </p:nvSpPr>
              <p:spPr>
                <a:xfrm>
                  <a:off x="4851852" y="703158"/>
                  <a:ext cx="883496" cy="3581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3787" extrusionOk="0">
                      <a:moveTo>
                        <a:pt x="150" y="1"/>
                      </a:moveTo>
                      <a:lnTo>
                        <a:pt x="0" y="402"/>
                      </a:lnTo>
                      <a:lnTo>
                        <a:pt x="9192" y="3786"/>
                      </a:lnTo>
                      <a:lnTo>
                        <a:pt x="9342" y="3384"/>
                      </a:lnTo>
                      <a:lnTo>
                        <a:pt x="15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8" name="Google Shape;2888;p24"/>
                <p:cNvSpPr/>
                <p:nvPr/>
              </p:nvSpPr>
              <p:spPr>
                <a:xfrm>
                  <a:off x="5081092" y="454057"/>
                  <a:ext cx="423874" cy="856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2" h="9055" extrusionOk="0">
                      <a:moveTo>
                        <a:pt x="388" y="0"/>
                      </a:moveTo>
                      <a:lnTo>
                        <a:pt x="1" y="174"/>
                      </a:lnTo>
                      <a:lnTo>
                        <a:pt x="4107" y="9054"/>
                      </a:lnTo>
                      <a:lnTo>
                        <a:pt x="4481" y="8881"/>
                      </a:lnTo>
                      <a:lnTo>
                        <a:pt x="38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9" name="Google Shape;2889;p24"/>
                <p:cNvSpPr/>
                <p:nvPr/>
              </p:nvSpPr>
              <p:spPr>
                <a:xfrm>
                  <a:off x="5115138" y="441006"/>
                  <a:ext cx="356917" cy="882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9331" extrusionOk="0">
                      <a:moveTo>
                        <a:pt x="3372" y="1"/>
                      </a:moveTo>
                      <a:lnTo>
                        <a:pt x="1" y="9192"/>
                      </a:lnTo>
                      <a:lnTo>
                        <a:pt x="390" y="9330"/>
                      </a:lnTo>
                      <a:lnTo>
                        <a:pt x="3774" y="138"/>
                      </a:lnTo>
                      <a:lnTo>
                        <a:pt x="33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90" name="Google Shape;2890;p24"/>
              <p:cNvGrpSpPr/>
              <p:nvPr/>
            </p:nvGrpSpPr>
            <p:grpSpPr>
              <a:xfrm>
                <a:off x="6103786" y="454057"/>
                <a:ext cx="907035" cy="889539"/>
                <a:chOff x="6103786" y="454057"/>
                <a:chExt cx="907035" cy="889539"/>
              </a:xfrm>
            </p:grpSpPr>
            <p:sp>
              <p:nvSpPr>
                <p:cNvPr id="2891" name="Google Shape;2891;p24"/>
                <p:cNvSpPr/>
                <p:nvPr/>
              </p:nvSpPr>
              <p:spPr>
                <a:xfrm>
                  <a:off x="6113054" y="454057"/>
                  <a:ext cx="142994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" h="1511" extrusionOk="0">
                      <a:moveTo>
                        <a:pt x="762" y="339"/>
                      </a:moveTo>
                      <a:cubicBezTo>
                        <a:pt x="987" y="339"/>
                        <a:pt x="1176" y="525"/>
                        <a:pt x="1176" y="762"/>
                      </a:cubicBezTo>
                      <a:cubicBezTo>
                        <a:pt x="1176" y="987"/>
                        <a:pt x="987" y="1175"/>
                        <a:pt x="762" y="1175"/>
                      </a:cubicBezTo>
                      <a:cubicBezTo>
                        <a:pt x="525" y="1175"/>
                        <a:pt x="340" y="987"/>
                        <a:pt x="340" y="762"/>
                      </a:cubicBezTo>
                      <a:cubicBezTo>
                        <a:pt x="340" y="525"/>
                        <a:pt x="525" y="339"/>
                        <a:pt x="762" y="339"/>
                      </a:cubicBezTo>
                      <a:close/>
                      <a:moveTo>
                        <a:pt x="762" y="0"/>
                      </a:moveTo>
                      <a:cubicBezTo>
                        <a:pt x="340" y="0"/>
                        <a:pt x="1" y="339"/>
                        <a:pt x="1" y="762"/>
                      </a:cubicBezTo>
                      <a:cubicBezTo>
                        <a:pt x="1" y="1175"/>
                        <a:pt x="340" y="1511"/>
                        <a:pt x="762" y="1511"/>
                      </a:cubicBezTo>
                      <a:cubicBezTo>
                        <a:pt x="1176" y="1511"/>
                        <a:pt x="1511" y="1175"/>
                        <a:pt x="1511" y="762"/>
                      </a:cubicBezTo>
                      <a:cubicBezTo>
                        <a:pt x="1511" y="339"/>
                        <a:pt x="1176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2" name="Google Shape;2892;p24"/>
                <p:cNvSpPr/>
                <p:nvPr/>
              </p:nvSpPr>
              <p:spPr>
                <a:xfrm>
                  <a:off x="6364803" y="454057"/>
                  <a:ext cx="14289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1" extrusionOk="0">
                      <a:moveTo>
                        <a:pt x="762" y="339"/>
                      </a:moveTo>
                      <a:cubicBezTo>
                        <a:pt x="986" y="339"/>
                        <a:pt x="1172" y="525"/>
                        <a:pt x="1172" y="762"/>
                      </a:cubicBezTo>
                      <a:cubicBezTo>
                        <a:pt x="1172" y="987"/>
                        <a:pt x="986" y="1175"/>
                        <a:pt x="762" y="1175"/>
                      </a:cubicBezTo>
                      <a:cubicBezTo>
                        <a:pt x="525" y="1175"/>
                        <a:pt x="336" y="987"/>
                        <a:pt x="336" y="762"/>
                      </a:cubicBezTo>
                      <a:cubicBezTo>
                        <a:pt x="336" y="525"/>
                        <a:pt x="525" y="339"/>
                        <a:pt x="762" y="339"/>
                      </a:cubicBezTo>
                      <a:close/>
                      <a:moveTo>
                        <a:pt x="762" y="0"/>
                      </a:moveTo>
                      <a:cubicBezTo>
                        <a:pt x="336" y="0"/>
                        <a:pt x="0" y="339"/>
                        <a:pt x="0" y="762"/>
                      </a:cubicBezTo>
                      <a:cubicBezTo>
                        <a:pt x="0" y="1175"/>
                        <a:pt x="336" y="1511"/>
                        <a:pt x="762" y="1511"/>
                      </a:cubicBezTo>
                      <a:cubicBezTo>
                        <a:pt x="1172" y="1511"/>
                        <a:pt x="1511" y="1175"/>
                        <a:pt x="1511" y="762"/>
                      </a:cubicBezTo>
                      <a:cubicBezTo>
                        <a:pt x="1511" y="339"/>
                        <a:pt x="1172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3" name="Google Shape;2893;p24"/>
                <p:cNvSpPr/>
                <p:nvPr/>
              </p:nvSpPr>
              <p:spPr>
                <a:xfrm>
                  <a:off x="6617308" y="454057"/>
                  <a:ext cx="14185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1" extrusionOk="0">
                      <a:moveTo>
                        <a:pt x="750" y="339"/>
                      </a:moveTo>
                      <a:cubicBezTo>
                        <a:pt x="975" y="339"/>
                        <a:pt x="1163" y="525"/>
                        <a:pt x="1163" y="762"/>
                      </a:cubicBezTo>
                      <a:cubicBezTo>
                        <a:pt x="1163" y="987"/>
                        <a:pt x="975" y="1175"/>
                        <a:pt x="750" y="1175"/>
                      </a:cubicBezTo>
                      <a:cubicBezTo>
                        <a:pt x="525" y="1175"/>
                        <a:pt x="339" y="987"/>
                        <a:pt x="339" y="762"/>
                      </a:cubicBezTo>
                      <a:cubicBezTo>
                        <a:pt x="339" y="525"/>
                        <a:pt x="525" y="339"/>
                        <a:pt x="750" y="339"/>
                      </a:cubicBezTo>
                      <a:close/>
                      <a:moveTo>
                        <a:pt x="750" y="0"/>
                      </a:moveTo>
                      <a:cubicBezTo>
                        <a:pt x="339" y="0"/>
                        <a:pt x="1" y="339"/>
                        <a:pt x="1" y="762"/>
                      </a:cubicBezTo>
                      <a:cubicBezTo>
                        <a:pt x="1" y="1175"/>
                        <a:pt x="339" y="1511"/>
                        <a:pt x="750" y="1511"/>
                      </a:cubicBezTo>
                      <a:cubicBezTo>
                        <a:pt x="1163" y="1511"/>
                        <a:pt x="1499" y="1175"/>
                        <a:pt x="1499" y="762"/>
                      </a:cubicBezTo>
                      <a:cubicBezTo>
                        <a:pt x="1499" y="339"/>
                        <a:pt x="1163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4" name="Google Shape;2894;p24"/>
                <p:cNvSpPr/>
                <p:nvPr/>
              </p:nvSpPr>
              <p:spPr>
                <a:xfrm>
                  <a:off x="6868962" y="454057"/>
                  <a:ext cx="14185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1" extrusionOk="0">
                      <a:moveTo>
                        <a:pt x="750" y="339"/>
                      </a:moveTo>
                      <a:cubicBezTo>
                        <a:pt x="975" y="339"/>
                        <a:pt x="1161" y="525"/>
                        <a:pt x="1161" y="762"/>
                      </a:cubicBezTo>
                      <a:cubicBezTo>
                        <a:pt x="1161" y="987"/>
                        <a:pt x="975" y="1175"/>
                        <a:pt x="750" y="1175"/>
                      </a:cubicBezTo>
                      <a:cubicBezTo>
                        <a:pt x="525" y="1175"/>
                        <a:pt x="337" y="987"/>
                        <a:pt x="337" y="762"/>
                      </a:cubicBezTo>
                      <a:cubicBezTo>
                        <a:pt x="337" y="525"/>
                        <a:pt x="525" y="339"/>
                        <a:pt x="750" y="339"/>
                      </a:cubicBezTo>
                      <a:close/>
                      <a:moveTo>
                        <a:pt x="750" y="0"/>
                      </a:moveTo>
                      <a:cubicBezTo>
                        <a:pt x="337" y="0"/>
                        <a:pt x="1" y="339"/>
                        <a:pt x="1" y="762"/>
                      </a:cubicBezTo>
                      <a:cubicBezTo>
                        <a:pt x="1" y="1175"/>
                        <a:pt x="337" y="1511"/>
                        <a:pt x="750" y="1511"/>
                      </a:cubicBezTo>
                      <a:cubicBezTo>
                        <a:pt x="1161" y="1511"/>
                        <a:pt x="1499" y="1175"/>
                        <a:pt x="1499" y="762"/>
                      </a:cubicBezTo>
                      <a:cubicBezTo>
                        <a:pt x="1499" y="339"/>
                        <a:pt x="1161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5" name="Google Shape;2895;p24"/>
                <p:cNvSpPr/>
                <p:nvPr/>
              </p:nvSpPr>
              <p:spPr>
                <a:xfrm>
                  <a:off x="6110879" y="703158"/>
                  <a:ext cx="141764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9" h="1512" extrusionOk="0">
                      <a:moveTo>
                        <a:pt x="749" y="340"/>
                      </a:moveTo>
                      <a:cubicBezTo>
                        <a:pt x="974" y="340"/>
                        <a:pt x="1160" y="525"/>
                        <a:pt x="1160" y="750"/>
                      </a:cubicBezTo>
                      <a:cubicBezTo>
                        <a:pt x="1160" y="987"/>
                        <a:pt x="974" y="1164"/>
                        <a:pt x="749" y="1164"/>
                      </a:cubicBezTo>
                      <a:cubicBezTo>
                        <a:pt x="524" y="1164"/>
                        <a:pt x="336" y="987"/>
                        <a:pt x="336" y="750"/>
                      </a:cubicBezTo>
                      <a:cubicBezTo>
                        <a:pt x="336" y="525"/>
                        <a:pt x="524" y="340"/>
                        <a:pt x="749" y="340"/>
                      </a:cubicBezTo>
                      <a:close/>
                      <a:moveTo>
                        <a:pt x="749" y="1"/>
                      </a:moveTo>
                      <a:cubicBezTo>
                        <a:pt x="336" y="1"/>
                        <a:pt x="0" y="340"/>
                        <a:pt x="0" y="750"/>
                      </a:cubicBezTo>
                      <a:cubicBezTo>
                        <a:pt x="0" y="1164"/>
                        <a:pt x="336" y="1511"/>
                        <a:pt x="749" y="1511"/>
                      </a:cubicBezTo>
                      <a:cubicBezTo>
                        <a:pt x="1160" y="1511"/>
                        <a:pt x="1498" y="1164"/>
                        <a:pt x="1498" y="750"/>
                      </a:cubicBezTo>
                      <a:cubicBezTo>
                        <a:pt x="1498" y="340"/>
                        <a:pt x="1160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6" name="Google Shape;2896;p24"/>
                <p:cNvSpPr/>
                <p:nvPr/>
              </p:nvSpPr>
              <p:spPr>
                <a:xfrm>
                  <a:off x="6362249" y="703158"/>
                  <a:ext cx="141764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9" h="1512" extrusionOk="0">
                      <a:moveTo>
                        <a:pt x="750" y="340"/>
                      </a:moveTo>
                      <a:cubicBezTo>
                        <a:pt x="974" y="340"/>
                        <a:pt x="1163" y="525"/>
                        <a:pt x="1163" y="750"/>
                      </a:cubicBezTo>
                      <a:cubicBezTo>
                        <a:pt x="1163" y="987"/>
                        <a:pt x="974" y="1164"/>
                        <a:pt x="750" y="1164"/>
                      </a:cubicBezTo>
                      <a:cubicBezTo>
                        <a:pt x="525" y="1164"/>
                        <a:pt x="339" y="987"/>
                        <a:pt x="339" y="750"/>
                      </a:cubicBezTo>
                      <a:cubicBezTo>
                        <a:pt x="339" y="525"/>
                        <a:pt x="525" y="340"/>
                        <a:pt x="750" y="340"/>
                      </a:cubicBezTo>
                      <a:close/>
                      <a:moveTo>
                        <a:pt x="750" y="1"/>
                      </a:moveTo>
                      <a:cubicBezTo>
                        <a:pt x="339" y="1"/>
                        <a:pt x="0" y="340"/>
                        <a:pt x="0" y="750"/>
                      </a:cubicBezTo>
                      <a:cubicBezTo>
                        <a:pt x="0" y="1164"/>
                        <a:pt x="339" y="1511"/>
                        <a:pt x="750" y="1511"/>
                      </a:cubicBezTo>
                      <a:cubicBezTo>
                        <a:pt x="1163" y="1511"/>
                        <a:pt x="1499" y="1164"/>
                        <a:pt x="1499" y="750"/>
                      </a:cubicBezTo>
                      <a:cubicBezTo>
                        <a:pt x="1499" y="340"/>
                        <a:pt x="1163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7" name="Google Shape;2897;p24"/>
                <p:cNvSpPr/>
                <p:nvPr/>
              </p:nvSpPr>
              <p:spPr>
                <a:xfrm>
                  <a:off x="6613904" y="703158"/>
                  <a:ext cx="142994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" h="1512" extrusionOk="0">
                      <a:moveTo>
                        <a:pt x="750" y="340"/>
                      </a:moveTo>
                      <a:cubicBezTo>
                        <a:pt x="987" y="340"/>
                        <a:pt x="1175" y="525"/>
                        <a:pt x="1175" y="750"/>
                      </a:cubicBezTo>
                      <a:cubicBezTo>
                        <a:pt x="1175" y="987"/>
                        <a:pt x="987" y="1164"/>
                        <a:pt x="750" y="1164"/>
                      </a:cubicBezTo>
                      <a:cubicBezTo>
                        <a:pt x="525" y="1164"/>
                        <a:pt x="336" y="987"/>
                        <a:pt x="336" y="750"/>
                      </a:cubicBezTo>
                      <a:cubicBezTo>
                        <a:pt x="336" y="525"/>
                        <a:pt x="525" y="340"/>
                        <a:pt x="750" y="340"/>
                      </a:cubicBezTo>
                      <a:close/>
                      <a:moveTo>
                        <a:pt x="750" y="1"/>
                      </a:moveTo>
                      <a:cubicBezTo>
                        <a:pt x="336" y="1"/>
                        <a:pt x="1" y="340"/>
                        <a:pt x="1" y="750"/>
                      </a:cubicBezTo>
                      <a:cubicBezTo>
                        <a:pt x="1" y="1164"/>
                        <a:pt x="336" y="1511"/>
                        <a:pt x="750" y="1511"/>
                      </a:cubicBezTo>
                      <a:cubicBezTo>
                        <a:pt x="1175" y="1511"/>
                        <a:pt x="1511" y="1164"/>
                        <a:pt x="1511" y="750"/>
                      </a:cubicBezTo>
                      <a:cubicBezTo>
                        <a:pt x="1511" y="340"/>
                        <a:pt x="1175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8" name="Google Shape;2898;p24"/>
                <p:cNvSpPr/>
                <p:nvPr/>
              </p:nvSpPr>
              <p:spPr>
                <a:xfrm>
                  <a:off x="6865274" y="703158"/>
                  <a:ext cx="143277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" h="1512" extrusionOk="0">
                      <a:moveTo>
                        <a:pt x="765" y="340"/>
                      </a:moveTo>
                      <a:cubicBezTo>
                        <a:pt x="990" y="340"/>
                        <a:pt x="1176" y="525"/>
                        <a:pt x="1176" y="750"/>
                      </a:cubicBezTo>
                      <a:cubicBezTo>
                        <a:pt x="1176" y="987"/>
                        <a:pt x="990" y="1164"/>
                        <a:pt x="765" y="1164"/>
                      </a:cubicBezTo>
                      <a:cubicBezTo>
                        <a:pt x="525" y="1164"/>
                        <a:pt x="340" y="987"/>
                        <a:pt x="340" y="750"/>
                      </a:cubicBezTo>
                      <a:cubicBezTo>
                        <a:pt x="340" y="525"/>
                        <a:pt x="525" y="340"/>
                        <a:pt x="765" y="340"/>
                      </a:cubicBezTo>
                      <a:close/>
                      <a:moveTo>
                        <a:pt x="765" y="1"/>
                      </a:moveTo>
                      <a:cubicBezTo>
                        <a:pt x="340" y="1"/>
                        <a:pt x="1" y="340"/>
                        <a:pt x="1" y="750"/>
                      </a:cubicBezTo>
                      <a:cubicBezTo>
                        <a:pt x="1" y="1164"/>
                        <a:pt x="340" y="1511"/>
                        <a:pt x="765" y="1511"/>
                      </a:cubicBezTo>
                      <a:cubicBezTo>
                        <a:pt x="1176" y="1511"/>
                        <a:pt x="1514" y="1164"/>
                        <a:pt x="1514" y="750"/>
                      </a:cubicBezTo>
                      <a:cubicBezTo>
                        <a:pt x="1514" y="340"/>
                        <a:pt x="1176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9" name="Google Shape;2899;p24"/>
                <p:cNvSpPr/>
                <p:nvPr/>
              </p:nvSpPr>
              <p:spPr>
                <a:xfrm>
                  <a:off x="6107191" y="951218"/>
                  <a:ext cx="143183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" h="1511" extrusionOk="0">
                      <a:moveTo>
                        <a:pt x="749" y="351"/>
                      </a:moveTo>
                      <a:cubicBezTo>
                        <a:pt x="989" y="351"/>
                        <a:pt x="1175" y="525"/>
                        <a:pt x="1175" y="761"/>
                      </a:cubicBezTo>
                      <a:cubicBezTo>
                        <a:pt x="1175" y="986"/>
                        <a:pt x="989" y="1175"/>
                        <a:pt x="749" y="1175"/>
                      </a:cubicBezTo>
                      <a:cubicBezTo>
                        <a:pt x="525" y="1175"/>
                        <a:pt x="339" y="986"/>
                        <a:pt x="339" y="761"/>
                      </a:cubicBezTo>
                      <a:cubicBezTo>
                        <a:pt x="339" y="525"/>
                        <a:pt x="525" y="351"/>
                        <a:pt x="749" y="351"/>
                      </a:cubicBezTo>
                      <a:close/>
                      <a:moveTo>
                        <a:pt x="749" y="0"/>
                      </a:moveTo>
                      <a:cubicBezTo>
                        <a:pt x="339" y="0"/>
                        <a:pt x="0" y="351"/>
                        <a:pt x="0" y="761"/>
                      </a:cubicBezTo>
                      <a:cubicBezTo>
                        <a:pt x="0" y="1175"/>
                        <a:pt x="339" y="1511"/>
                        <a:pt x="749" y="1511"/>
                      </a:cubicBezTo>
                      <a:cubicBezTo>
                        <a:pt x="1175" y="1511"/>
                        <a:pt x="1514" y="1175"/>
                        <a:pt x="1514" y="761"/>
                      </a:cubicBezTo>
                      <a:cubicBezTo>
                        <a:pt x="1514" y="351"/>
                        <a:pt x="1175" y="0"/>
                        <a:pt x="74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0" name="Google Shape;2900;p24"/>
                <p:cNvSpPr/>
                <p:nvPr/>
              </p:nvSpPr>
              <p:spPr>
                <a:xfrm>
                  <a:off x="6358845" y="951218"/>
                  <a:ext cx="14289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1" extrusionOk="0">
                      <a:moveTo>
                        <a:pt x="762" y="351"/>
                      </a:moveTo>
                      <a:cubicBezTo>
                        <a:pt x="986" y="351"/>
                        <a:pt x="1175" y="525"/>
                        <a:pt x="1175" y="761"/>
                      </a:cubicBezTo>
                      <a:cubicBezTo>
                        <a:pt x="1175" y="986"/>
                        <a:pt x="986" y="1175"/>
                        <a:pt x="762" y="1175"/>
                      </a:cubicBezTo>
                      <a:cubicBezTo>
                        <a:pt x="525" y="1175"/>
                        <a:pt x="336" y="986"/>
                        <a:pt x="336" y="761"/>
                      </a:cubicBezTo>
                      <a:cubicBezTo>
                        <a:pt x="336" y="525"/>
                        <a:pt x="525" y="351"/>
                        <a:pt x="762" y="351"/>
                      </a:cubicBezTo>
                      <a:close/>
                      <a:moveTo>
                        <a:pt x="762" y="0"/>
                      </a:moveTo>
                      <a:cubicBezTo>
                        <a:pt x="336" y="0"/>
                        <a:pt x="0" y="351"/>
                        <a:pt x="0" y="761"/>
                      </a:cubicBezTo>
                      <a:cubicBezTo>
                        <a:pt x="0" y="1175"/>
                        <a:pt x="336" y="1511"/>
                        <a:pt x="762" y="1511"/>
                      </a:cubicBezTo>
                      <a:cubicBezTo>
                        <a:pt x="1175" y="1511"/>
                        <a:pt x="1511" y="1175"/>
                        <a:pt x="1511" y="761"/>
                      </a:cubicBezTo>
                      <a:cubicBezTo>
                        <a:pt x="1511" y="351"/>
                        <a:pt x="117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1" name="Google Shape;2901;p24"/>
                <p:cNvSpPr/>
                <p:nvPr/>
              </p:nvSpPr>
              <p:spPr>
                <a:xfrm>
                  <a:off x="6610215" y="951218"/>
                  <a:ext cx="143277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" h="1511" extrusionOk="0">
                      <a:moveTo>
                        <a:pt x="765" y="351"/>
                      </a:moveTo>
                      <a:cubicBezTo>
                        <a:pt x="990" y="351"/>
                        <a:pt x="1175" y="525"/>
                        <a:pt x="1175" y="761"/>
                      </a:cubicBezTo>
                      <a:cubicBezTo>
                        <a:pt x="1175" y="986"/>
                        <a:pt x="990" y="1175"/>
                        <a:pt x="765" y="1175"/>
                      </a:cubicBezTo>
                      <a:cubicBezTo>
                        <a:pt x="525" y="1175"/>
                        <a:pt x="339" y="986"/>
                        <a:pt x="339" y="761"/>
                      </a:cubicBezTo>
                      <a:cubicBezTo>
                        <a:pt x="339" y="525"/>
                        <a:pt x="525" y="351"/>
                        <a:pt x="765" y="351"/>
                      </a:cubicBezTo>
                      <a:close/>
                      <a:moveTo>
                        <a:pt x="765" y="0"/>
                      </a:moveTo>
                      <a:cubicBezTo>
                        <a:pt x="339" y="0"/>
                        <a:pt x="1" y="351"/>
                        <a:pt x="1" y="761"/>
                      </a:cubicBezTo>
                      <a:cubicBezTo>
                        <a:pt x="1" y="1175"/>
                        <a:pt x="339" y="1511"/>
                        <a:pt x="765" y="1511"/>
                      </a:cubicBezTo>
                      <a:cubicBezTo>
                        <a:pt x="1175" y="1511"/>
                        <a:pt x="1514" y="1175"/>
                        <a:pt x="1514" y="761"/>
                      </a:cubicBezTo>
                      <a:cubicBezTo>
                        <a:pt x="1514" y="351"/>
                        <a:pt x="1175" y="0"/>
                        <a:pt x="76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2" name="Google Shape;2902;p24"/>
                <p:cNvSpPr/>
                <p:nvPr/>
              </p:nvSpPr>
              <p:spPr>
                <a:xfrm>
                  <a:off x="6863004" y="951218"/>
                  <a:ext cx="14185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1" extrusionOk="0">
                      <a:moveTo>
                        <a:pt x="750" y="351"/>
                      </a:moveTo>
                      <a:cubicBezTo>
                        <a:pt x="975" y="351"/>
                        <a:pt x="1164" y="525"/>
                        <a:pt x="1164" y="761"/>
                      </a:cubicBezTo>
                      <a:cubicBezTo>
                        <a:pt x="1164" y="986"/>
                        <a:pt x="975" y="1175"/>
                        <a:pt x="750" y="1175"/>
                      </a:cubicBezTo>
                      <a:cubicBezTo>
                        <a:pt x="525" y="1175"/>
                        <a:pt x="340" y="986"/>
                        <a:pt x="340" y="761"/>
                      </a:cubicBezTo>
                      <a:cubicBezTo>
                        <a:pt x="340" y="525"/>
                        <a:pt x="525" y="351"/>
                        <a:pt x="750" y="351"/>
                      </a:cubicBezTo>
                      <a:close/>
                      <a:moveTo>
                        <a:pt x="750" y="0"/>
                      </a:moveTo>
                      <a:cubicBezTo>
                        <a:pt x="340" y="0"/>
                        <a:pt x="1" y="351"/>
                        <a:pt x="1" y="761"/>
                      </a:cubicBezTo>
                      <a:cubicBezTo>
                        <a:pt x="1" y="1175"/>
                        <a:pt x="340" y="1511"/>
                        <a:pt x="750" y="1511"/>
                      </a:cubicBezTo>
                      <a:cubicBezTo>
                        <a:pt x="1164" y="1511"/>
                        <a:pt x="1499" y="1175"/>
                        <a:pt x="1499" y="761"/>
                      </a:cubicBezTo>
                      <a:cubicBezTo>
                        <a:pt x="1499" y="351"/>
                        <a:pt x="11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24"/>
                <p:cNvSpPr/>
                <p:nvPr/>
              </p:nvSpPr>
              <p:spPr>
                <a:xfrm>
                  <a:off x="6103786" y="1200319"/>
                  <a:ext cx="142899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5" extrusionOk="0">
                      <a:moveTo>
                        <a:pt x="761" y="339"/>
                      </a:moveTo>
                      <a:cubicBezTo>
                        <a:pt x="986" y="339"/>
                        <a:pt x="1175" y="525"/>
                        <a:pt x="1175" y="750"/>
                      </a:cubicBezTo>
                      <a:cubicBezTo>
                        <a:pt x="1175" y="990"/>
                        <a:pt x="986" y="1175"/>
                        <a:pt x="761" y="1175"/>
                      </a:cubicBezTo>
                      <a:cubicBezTo>
                        <a:pt x="525" y="1175"/>
                        <a:pt x="336" y="990"/>
                        <a:pt x="336" y="750"/>
                      </a:cubicBezTo>
                      <a:cubicBezTo>
                        <a:pt x="336" y="525"/>
                        <a:pt x="525" y="339"/>
                        <a:pt x="761" y="339"/>
                      </a:cubicBezTo>
                      <a:close/>
                      <a:moveTo>
                        <a:pt x="761" y="1"/>
                      </a:moveTo>
                      <a:cubicBezTo>
                        <a:pt x="336" y="1"/>
                        <a:pt x="0" y="339"/>
                        <a:pt x="0" y="750"/>
                      </a:cubicBezTo>
                      <a:cubicBezTo>
                        <a:pt x="0" y="1175"/>
                        <a:pt x="336" y="1514"/>
                        <a:pt x="761" y="1514"/>
                      </a:cubicBezTo>
                      <a:cubicBezTo>
                        <a:pt x="1175" y="1514"/>
                        <a:pt x="1511" y="1175"/>
                        <a:pt x="1511" y="750"/>
                      </a:cubicBezTo>
                      <a:cubicBezTo>
                        <a:pt x="1511" y="339"/>
                        <a:pt x="1175" y="1"/>
                        <a:pt x="76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4" name="Google Shape;2904;p24"/>
                <p:cNvSpPr/>
                <p:nvPr/>
              </p:nvSpPr>
              <p:spPr>
                <a:xfrm>
                  <a:off x="6356575" y="1200319"/>
                  <a:ext cx="141764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9" h="1515" extrusionOk="0">
                      <a:moveTo>
                        <a:pt x="750" y="339"/>
                      </a:moveTo>
                      <a:cubicBezTo>
                        <a:pt x="974" y="339"/>
                        <a:pt x="1160" y="525"/>
                        <a:pt x="1160" y="750"/>
                      </a:cubicBezTo>
                      <a:cubicBezTo>
                        <a:pt x="1160" y="990"/>
                        <a:pt x="974" y="1175"/>
                        <a:pt x="750" y="1175"/>
                      </a:cubicBezTo>
                      <a:cubicBezTo>
                        <a:pt x="525" y="1175"/>
                        <a:pt x="336" y="990"/>
                        <a:pt x="336" y="750"/>
                      </a:cubicBezTo>
                      <a:cubicBezTo>
                        <a:pt x="336" y="525"/>
                        <a:pt x="525" y="339"/>
                        <a:pt x="750" y="339"/>
                      </a:cubicBezTo>
                      <a:close/>
                      <a:moveTo>
                        <a:pt x="750" y="1"/>
                      </a:moveTo>
                      <a:cubicBezTo>
                        <a:pt x="336" y="1"/>
                        <a:pt x="0" y="339"/>
                        <a:pt x="0" y="750"/>
                      </a:cubicBezTo>
                      <a:cubicBezTo>
                        <a:pt x="0" y="1175"/>
                        <a:pt x="336" y="1514"/>
                        <a:pt x="750" y="1514"/>
                      </a:cubicBezTo>
                      <a:cubicBezTo>
                        <a:pt x="1160" y="1514"/>
                        <a:pt x="1499" y="1175"/>
                        <a:pt x="1499" y="750"/>
                      </a:cubicBezTo>
                      <a:cubicBezTo>
                        <a:pt x="1499" y="339"/>
                        <a:pt x="1160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24"/>
                <p:cNvSpPr/>
                <p:nvPr/>
              </p:nvSpPr>
              <p:spPr>
                <a:xfrm>
                  <a:off x="6607946" y="1200319"/>
                  <a:ext cx="141859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5" extrusionOk="0">
                      <a:moveTo>
                        <a:pt x="750" y="339"/>
                      </a:moveTo>
                      <a:cubicBezTo>
                        <a:pt x="975" y="339"/>
                        <a:pt x="1164" y="525"/>
                        <a:pt x="1164" y="750"/>
                      </a:cubicBezTo>
                      <a:cubicBezTo>
                        <a:pt x="1164" y="990"/>
                        <a:pt x="975" y="1175"/>
                        <a:pt x="750" y="1175"/>
                      </a:cubicBezTo>
                      <a:cubicBezTo>
                        <a:pt x="525" y="1175"/>
                        <a:pt x="339" y="990"/>
                        <a:pt x="339" y="750"/>
                      </a:cubicBezTo>
                      <a:cubicBezTo>
                        <a:pt x="339" y="525"/>
                        <a:pt x="525" y="339"/>
                        <a:pt x="750" y="339"/>
                      </a:cubicBezTo>
                      <a:close/>
                      <a:moveTo>
                        <a:pt x="750" y="1"/>
                      </a:moveTo>
                      <a:cubicBezTo>
                        <a:pt x="339" y="1"/>
                        <a:pt x="1" y="339"/>
                        <a:pt x="1" y="750"/>
                      </a:cubicBezTo>
                      <a:cubicBezTo>
                        <a:pt x="1" y="1175"/>
                        <a:pt x="339" y="1514"/>
                        <a:pt x="750" y="1514"/>
                      </a:cubicBezTo>
                      <a:cubicBezTo>
                        <a:pt x="1164" y="1514"/>
                        <a:pt x="1499" y="1175"/>
                        <a:pt x="1499" y="750"/>
                      </a:cubicBezTo>
                      <a:cubicBezTo>
                        <a:pt x="1499" y="339"/>
                        <a:pt x="1164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6" name="Google Shape;2906;p24"/>
                <p:cNvSpPr/>
                <p:nvPr/>
              </p:nvSpPr>
              <p:spPr>
                <a:xfrm>
                  <a:off x="6859694" y="1200319"/>
                  <a:ext cx="142899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5" extrusionOk="0">
                      <a:moveTo>
                        <a:pt x="749" y="339"/>
                      </a:moveTo>
                      <a:cubicBezTo>
                        <a:pt x="986" y="339"/>
                        <a:pt x="1172" y="525"/>
                        <a:pt x="1172" y="750"/>
                      </a:cubicBezTo>
                      <a:cubicBezTo>
                        <a:pt x="1172" y="990"/>
                        <a:pt x="986" y="1175"/>
                        <a:pt x="749" y="1175"/>
                      </a:cubicBezTo>
                      <a:cubicBezTo>
                        <a:pt x="524" y="1175"/>
                        <a:pt x="336" y="990"/>
                        <a:pt x="336" y="750"/>
                      </a:cubicBezTo>
                      <a:cubicBezTo>
                        <a:pt x="336" y="525"/>
                        <a:pt x="524" y="339"/>
                        <a:pt x="749" y="339"/>
                      </a:cubicBezTo>
                      <a:close/>
                      <a:moveTo>
                        <a:pt x="749" y="1"/>
                      </a:moveTo>
                      <a:cubicBezTo>
                        <a:pt x="336" y="1"/>
                        <a:pt x="0" y="339"/>
                        <a:pt x="0" y="750"/>
                      </a:cubicBezTo>
                      <a:cubicBezTo>
                        <a:pt x="0" y="1175"/>
                        <a:pt x="336" y="1514"/>
                        <a:pt x="749" y="1514"/>
                      </a:cubicBezTo>
                      <a:cubicBezTo>
                        <a:pt x="1172" y="1514"/>
                        <a:pt x="1511" y="1175"/>
                        <a:pt x="1511" y="750"/>
                      </a:cubicBezTo>
                      <a:cubicBezTo>
                        <a:pt x="1511" y="339"/>
                        <a:pt x="1172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907" name="Google Shape;2907;p24"/>
          <p:cNvGrpSpPr/>
          <p:nvPr/>
        </p:nvGrpSpPr>
        <p:grpSpPr>
          <a:xfrm rot="-5400000">
            <a:off x="8256965" y="1152904"/>
            <a:ext cx="1463954" cy="310126"/>
            <a:chOff x="4912200" y="2137750"/>
            <a:chExt cx="483600" cy="102450"/>
          </a:xfrm>
        </p:grpSpPr>
        <p:sp>
          <p:nvSpPr>
            <p:cNvPr id="2908" name="Google Shape;2908;p24"/>
            <p:cNvSpPr/>
            <p:nvPr/>
          </p:nvSpPr>
          <p:spPr>
            <a:xfrm>
              <a:off x="5379200" y="2137750"/>
              <a:ext cx="16600" cy="102450"/>
            </a:xfrm>
            <a:custGeom>
              <a:avLst/>
              <a:gdLst/>
              <a:ahLst/>
              <a:cxnLst/>
              <a:rect l="l" t="t" r="r" b="b"/>
              <a:pathLst>
                <a:path w="66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24"/>
            <p:cNvSpPr/>
            <p:nvPr/>
          </p:nvSpPr>
          <p:spPr>
            <a:xfrm>
              <a:off x="49122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24"/>
            <p:cNvSpPr/>
            <p:nvPr/>
          </p:nvSpPr>
          <p:spPr>
            <a:xfrm>
              <a:off x="511795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24"/>
            <p:cNvSpPr/>
            <p:nvPr/>
          </p:nvSpPr>
          <p:spPr>
            <a:xfrm>
              <a:off x="49753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24"/>
            <p:cNvSpPr/>
            <p:nvPr/>
          </p:nvSpPr>
          <p:spPr>
            <a:xfrm>
              <a:off x="5245025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24"/>
            <p:cNvSpPr/>
            <p:nvPr/>
          </p:nvSpPr>
          <p:spPr>
            <a:xfrm>
              <a:off x="535522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24"/>
            <p:cNvSpPr/>
            <p:nvPr/>
          </p:nvSpPr>
          <p:spPr>
            <a:xfrm>
              <a:off x="52253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24"/>
            <p:cNvSpPr/>
            <p:nvPr/>
          </p:nvSpPr>
          <p:spPr>
            <a:xfrm>
              <a:off x="52065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24"/>
            <p:cNvSpPr/>
            <p:nvPr/>
          </p:nvSpPr>
          <p:spPr>
            <a:xfrm>
              <a:off x="49549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24"/>
            <p:cNvSpPr/>
            <p:nvPr/>
          </p:nvSpPr>
          <p:spPr>
            <a:xfrm>
              <a:off x="5087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24"/>
            <p:cNvSpPr/>
            <p:nvPr/>
          </p:nvSpPr>
          <p:spPr>
            <a:xfrm>
              <a:off x="5062050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3" y="409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24"/>
            <p:cNvSpPr/>
            <p:nvPr/>
          </p:nvSpPr>
          <p:spPr>
            <a:xfrm>
              <a:off x="5075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24"/>
            <p:cNvSpPr/>
            <p:nvPr/>
          </p:nvSpPr>
          <p:spPr>
            <a:xfrm>
              <a:off x="51656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24"/>
            <p:cNvSpPr/>
            <p:nvPr/>
          </p:nvSpPr>
          <p:spPr>
            <a:xfrm>
              <a:off x="5147925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24"/>
            <p:cNvSpPr/>
            <p:nvPr/>
          </p:nvSpPr>
          <p:spPr>
            <a:xfrm>
              <a:off x="50368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24"/>
            <p:cNvSpPr/>
            <p:nvPr/>
          </p:nvSpPr>
          <p:spPr>
            <a:xfrm>
              <a:off x="5344000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24"/>
            <p:cNvSpPr/>
            <p:nvPr/>
          </p:nvSpPr>
          <p:spPr>
            <a:xfrm>
              <a:off x="5332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24"/>
            <p:cNvSpPr/>
            <p:nvPr/>
          </p:nvSpPr>
          <p:spPr>
            <a:xfrm>
              <a:off x="53102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24"/>
            <p:cNvSpPr/>
            <p:nvPr/>
          </p:nvSpPr>
          <p:spPr>
            <a:xfrm>
              <a:off x="5275875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4" y="4098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24"/>
            <p:cNvSpPr/>
            <p:nvPr/>
          </p:nvSpPr>
          <p:spPr>
            <a:xfrm>
              <a:off x="4940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24"/>
            <p:cNvSpPr/>
            <p:nvPr/>
          </p:nvSpPr>
          <p:spPr>
            <a:xfrm>
              <a:off x="5293425" y="2137750"/>
              <a:ext cx="11250" cy="102450"/>
            </a:xfrm>
            <a:custGeom>
              <a:avLst/>
              <a:gdLst/>
              <a:ahLst/>
              <a:cxnLst/>
              <a:rect l="l" t="t" r="r" b="b"/>
              <a:pathLst>
                <a:path w="450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24"/>
            <p:cNvSpPr/>
            <p:nvPr/>
          </p:nvSpPr>
          <p:spPr>
            <a:xfrm>
              <a:off x="5181025" y="2137750"/>
              <a:ext cx="10900" cy="102450"/>
            </a:xfrm>
            <a:custGeom>
              <a:avLst/>
              <a:gdLst/>
              <a:ahLst/>
              <a:cxnLst/>
              <a:rect l="l" t="t" r="r" b="b"/>
              <a:pathLst>
                <a:path w="43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35" y="4098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24"/>
            <p:cNvSpPr/>
            <p:nvPr/>
          </p:nvSpPr>
          <p:spPr>
            <a:xfrm>
              <a:off x="5008700" y="2137750"/>
              <a:ext cx="11275" cy="102450"/>
            </a:xfrm>
            <a:custGeom>
              <a:avLst/>
              <a:gdLst/>
              <a:ahLst/>
              <a:cxnLst/>
              <a:rect l="l" t="t" r="r" b="b"/>
              <a:pathLst>
                <a:path w="451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931" name="Google Shape;2931;p24"/>
          <p:cNvCxnSpPr/>
          <p:nvPr/>
        </p:nvCxnSpPr>
        <p:spPr>
          <a:xfrm rot="10800000">
            <a:off x="622525" y="-146050"/>
            <a:ext cx="0" cy="1048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6" name="Google Shape;586;p7"/>
          <p:cNvGrpSpPr/>
          <p:nvPr/>
        </p:nvGrpSpPr>
        <p:grpSpPr>
          <a:xfrm rot="-5400000">
            <a:off x="-576910" y="1152904"/>
            <a:ext cx="1463954" cy="310126"/>
            <a:chOff x="4912200" y="2137750"/>
            <a:chExt cx="483600" cy="102450"/>
          </a:xfrm>
        </p:grpSpPr>
        <p:sp>
          <p:nvSpPr>
            <p:cNvPr id="587" name="Google Shape;587;p7"/>
            <p:cNvSpPr/>
            <p:nvPr/>
          </p:nvSpPr>
          <p:spPr>
            <a:xfrm>
              <a:off x="5379200" y="2137750"/>
              <a:ext cx="16600" cy="102450"/>
            </a:xfrm>
            <a:custGeom>
              <a:avLst/>
              <a:gdLst/>
              <a:ahLst/>
              <a:cxnLst/>
              <a:rect l="l" t="t" r="r" b="b"/>
              <a:pathLst>
                <a:path w="66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49122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511795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49753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5245025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7"/>
            <p:cNvSpPr/>
            <p:nvPr/>
          </p:nvSpPr>
          <p:spPr>
            <a:xfrm>
              <a:off x="535522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7"/>
            <p:cNvSpPr/>
            <p:nvPr/>
          </p:nvSpPr>
          <p:spPr>
            <a:xfrm>
              <a:off x="52253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7"/>
            <p:cNvSpPr/>
            <p:nvPr/>
          </p:nvSpPr>
          <p:spPr>
            <a:xfrm>
              <a:off x="52065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7"/>
            <p:cNvSpPr/>
            <p:nvPr/>
          </p:nvSpPr>
          <p:spPr>
            <a:xfrm>
              <a:off x="49549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7"/>
            <p:cNvSpPr/>
            <p:nvPr/>
          </p:nvSpPr>
          <p:spPr>
            <a:xfrm>
              <a:off x="5087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7"/>
            <p:cNvSpPr/>
            <p:nvPr/>
          </p:nvSpPr>
          <p:spPr>
            <a:xfrm>
              <a:off x="5062050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3" y="409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7"/>
            <p:cNvSpPr/>
            <p:nvPr/>
          </p:nvSpPr>
          <p:spPr>
            <a:xfrm>
              <a:off x="5075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7"/>
            <p:cNvSpPr/>
            <p:nvPr/>
          </p:nvSpPr>
          <p:spPr>
            <a:xfrm>
              <a:off x="51656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7"/>
            <p:cNvSpPr/>
            <p:nvPr/>
          </p:nvSpPr>
          <p:spPr>
            <a:xfrm>
              <a:off x="5147925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7"/>
            <p:cNvSpPr/>
            <p:nvPr/>
          </p:nvSpPr>
          <p:spPr>
            <a:xfrm>
              <a:off x="50368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7"/>
            <p:cNvSpPr/>
            <p:nvPr/>
          </p:nvSpPr>
          <p:spPr>
            <a:xfrm>
              <a:off x="5344000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7"/>
            <p:cNvSpPr/>
            <p:nvPr/>
          </p:nvSpPr>
          <p:spPr>
            <a:xfrm>
              <a:off x="5332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7"/>
            <p:cNvSpPr/>
            <p:nvPr/>
          </p:nvSpPr>
          <p:spPr>
            <a:xfrm>
              <a:off x="53102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7"/>
            <p:cNvSpPr/>
            <p:nvPr/>
          </p:nvSpPr>
          <p:spPr>
            <a:xfrm>
              <a:off x="5275875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4" y="4098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7"/>
            <p:cNvSpPr/>
            <p:nvPr/>
          </p:nvSpPr>
          <p:spPr>
            <a:xfrm>
              <a:off x="4940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7"/>
            <p:cNvSpPr/>
            <p:nvPr/>
          </p:nvSpPr>
          <p:spPr>
            <a:xfrm>
              <a:off x="5293425" y="2137750"/>
              <a:ext cx="11250" cy="102450"/>
            </a:xfrm>
            <a:custGeom>
              <a:avLst/>
              <a:gdLst/>
              <a:ahLst/>
              <a:cxnLst/>
              <a:rect l="l" t="t" r="r" b="b"/>
              <a:pathLst>
                <a:path w="450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7"/>
            <p:cNvSpPr/>
            <p:nvPr/>
          </p:nvSpPr>
          <p:spPr>
            <a:xfrm>
              <a:off x="5181025" y="2137750"/>
              <a:ext cx="10900" cy="102450"/>
            </a:xfrm>
            <a:custGeom>
              <a:avLst/>
              <a:gdLst/>
              <a:ahLst/>
              <a:cxnLst/>
              <a:rect l="l" t="t" r="r" b="b"/>
              <a:pathLst>
                <a:path w="43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35" y="4098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7"/>
            <p:cNvSpPr/>
            <p:nvPr/>
          </p:nvSpPr>
          <p:spPr>
            <a:xfrm>
              <a:off x="5008700" y="2137750"/>
              <a:ext cx="11275" cy="102450"/>
            </a:xfrm>
            <a:custGeom>
              <a:avLst/>
              <a:gdLst/>
              <a:ahLst/>
              <a:cxnLst/>
              <a:rect l="l" t="t" r="r" b="b"/>
              <a:pathLst>
                <a:path w="451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7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p7"/>
          <p:cNvSpPr txBox="1">
            <a:spLocks noGrp="1"/>
          </p:cNvSpPr>
          <p:nvPr>
            <p:ph type="subTitle" idx="1"/>
          </p:nvPr>
        </p:nvSpPr>
        <p:spPr>
          <a:xfrm>
            <a:off x="811975" y="17545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12" name="Google Shape;612;p7"/>
          <p:cNvSpPr>
            <a:spLocks noGrp="1"/>
          </p:cNvSpPr>
          <p:nvPr>
            <p:ph type="pic" idx="2"/>
          </p:nvPr>
        </p:nvSpPr>
        <p:spPr>
          <a:xfrm>
            <a:off x="5643775" y="539500"/>
            <a:ext cx="2787000" cy="4064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13" name="Google Shape;613;p7"/>
          <p:cNvCxnSpPr/>
          <p:nvPr/>
        </p:nvCxnSpPr>
        <p:spPr>
          <a:xfrm rot="10800000">
            <a:off x="622525" y="-146075"/>
            <a:ext cx="0" cy="1704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8"/>
          <p:cNvSpPr txBox="1">
            <a:spLocks noGrp="1"/>
          </p:cNvSpPr>
          <p:nvPr>
            <p:ph type="title"/>
          </p:nvPr>
        </p:nvSpPr>
        <p:spPr>
          <a:xfrm>
            <a:off x="713225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Albert Sans ExtraBold"/>
              <a:buNone/>
              <a:defRPr sz="60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16" name="Google Shape;616;p8"/>
          <p:cNvGrpSpPr/>
          <p:nvPr/>
        </p:nvGrpSpPr>
        <p:grpSpPr>
          <a:xfrm>
            <a:off x="6336680" y="687149"/>
            <a:ext cx="4654871" cy="6044468"/>
            <a:chOff x="6309405" y="639424"/>
            <a:chExt cx="4654871" cy="6044468"/>
          </a:xfrm>
        </p:grpSpPr>
        <p:grpSp>
          <p:nvGrpSpPr>
            <p:cNvPr id="617" name="Google Shape;617;p8"/>
            <p:cNvGrpSpPr/>
            <p:nvPr/>
          </p:nvGrpSpPr>
          <p:grpSpPr>
            <a:xfrm rot="-4080080">
              <a:off x="7324374" y="1756609"/>
              <a:ext cx="1020390" cy="2877618"/>
              <a:chOff x="6244575" y="510538"/>
              <a:chExt cx="1603285" cy="4521447"/>
            </a:xfrm>
          </p:grpSpPr>
          <p:sp>
            <p:nvSpPr>
              <p:cNvPr id="618" name="Google Shape;618;p8"/>
              <p:cNvSpPr/>
              <p:nvPr/>
            </p:nvSpPr>
            <p:spPr>
              <a:xfrm>
                <a:off x="6244575" y="510538"/>
                <a:ext cx="1603285" cy="4521447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44696" extrusionOk="0">
                    <a:moveTo>
                      <a:pt x="462" y="1"/>
                    </a:moveTo>
                    <a:cubicBezTo>
                      <a:pt x="265" y="1"/>
                      <a:pt x="103" y="166"/>
                      <a:pt x="103" y="351"/>
                    </a:cubicBezTo>
                    <a:lnTo>
                      <a:pt x="40" y="29473"/>
                    </a:lnTo>
                    <a:cubicBezTo>
                      <a:pt x="163" y="29473"/>
                      <a:pt x="289" y="29497"/>
                      <a:pt x="403" y="29521"/>
                    </a:cubicBezTo>
                    <a:cubicBezTo>
                      <a:pt x="1113" y="29686"/>
                      <a:pt x="1649" y="30309"/>
                      <a:pt x="1676" y="31071"/>
                    </a:cubicBezTo>
                    <a:lnTo>
                      <a:pt x="1676" y="31122"/>
                    </a:lnTo>
                    <a:cubicBezTo>
                      <a:pt x="1676" y="31544"/>
                      <a:pt x="1499" y="31946"/>
                      <a:pt x="1227" y="32234"/>
                    </a:cubicBezTo>
                    <a:cubicBezTo>
                      <a:pt x="987" y="32482"/>
                      <a:pt x="675" y="32656"/>
                      <a:pt x="328" y="32731"/>
                    </a:cubicBezTo>
                    <a:cubicBezTo>
                      <a:pt x="226" y="32743"/>
                      <a:pt x="127" y="32758"/>
                      <a:pt x="28" y="32758"/>
                    </a:cubicBezTo>
                    <a:lnTo>
                      <a:pt x="1" y="44308"/>
                    </a:lnTo>
                    <a:cubicBezTo>
                      <a:pt x="1" y="44494"/>
                      <a:pt x="163" y="44656"/>
                      <a:pt x="352" y="44656"/>
                    </a:cubicBezTo>
                    <a:lnTo>
                      <a:pt x="6232" y="44671"/>
                    </a:lnTo>
                    <a:cubicBezTo>
                      <a:pt x="6232" y="44545"/>
                      <a:pt x="6247" y="44419"/>
                      <a:pt x="6283" y="44308"/>
                    </a:cubicBezTo>
                    <a:cubicBezTo>
                      <a:pt x="6444" y="43583"/>
                      <a:pt x="7095" y="43035"/>
                      <a:pt x="7880" y="43035"/>
                    </a:cubicBezTo>
                    <a:cubicBezTo>
                      <a:pt x="8306" y="43035"/>
                      <a:pt x="8704" y="43209"/>
                      <a:pt x="8992" y="43484"/>
                    </a:cubicBezTo>
                    <a:cubicBezTo>
                      <a:pt x="9244" y="43721"/>
                      <a:pt x="9417" y="44033"/>
                      <a:pt x="9480" y="44383"/>
                    </a:cubicBezTo>
                    <a:cubicBezTo>
                      <a:pt x="9504" y="44482"/>
                      <a:pt x="9504" y="44581"/>
                      <a:pt x="9504" y="44683"/>
                    </a:cubicBezTo>
                    <a:lnTo>
                      <a:pt x="15387" y="44695"/>
                    </a:lnTo>
                    <a:cubicBezTo>
                      <a:pt x="15585" y="44695"/>
                      <a:pt x="15735" y="44533"/>
                      <a:pt x="15747" y="44344"/>
                    </a:cubicBezTo>
                    <a:lnTo>
                      <a:pt x="15774" y="32794"/>
                    </a:lnTo>
                    <a:cubicBezTo>
                      <a:pt x="15648" y="32794"/>
                      <a:pt x="15522" y="32770"/>
                      <a:pt x="15399" y="32743"/>
                    </a:cubicBezTo>
                    <a:cubicBezTo>
                      <a:pt x="14674" y="32581"/>
                      <a:pt x="14138" y="31919"/>
                      <a:pt x="14138" y="31146"/>
                    </a:cubicBezTo>
                    <a:lnTo>
                      <a:pt x="14138" y="31095"/>
                    </a:lnTo>
                    <a:cubicBezTo>
                      <a:pt x="14150" y="30684"/>
                      <a:pt x="14323" y="30309"/>
                      <a:pt x="14587" y="30034"/>
                    </a:cubicBezTo>
                    <a:cubicBezTo>
                      <a:pt x="14812" y="29785"/>
                      <a:pt x="15124" y="29611"/>
                      <a:pt x="15474" y="29548"/>
                    </a:cubicBezTo>
                    <a:cubicBezTo>
                      <a:pt x="15573" y="29521"/>
                      <a:pt x="15672" y="29509"/>
                      <a:pt x="15774" y="29509"/>
                    </a:cubicBezTo>
                    <a:lnTo>
                      <a:pt x="15849" y="390"/>
                    </a:lnTo>
                    <a:cubicBezTo>
                      <a:pt x="15849" y="202"/>
                      <a:pt x="15687" y="40"/>
                      <a:pt x="15486" y="40"/>
                    </a:cubicBezTo>
                    <a:lnTo>
                      <a:pt x="9618" y="28"/>
                    </a:lnTo>
                    <a:cubicBezTo>
                      <a:pt x="9618" y="127"/>
                      <a:pt x="9603" y="226"/>
                      <a:pt x="9579" y="328"/>
                    </a:cubicBezTo>
                    <a:cubicBezTo>
                      <a:pt x="9516" y="675"/>
                      <a:pt x="9342" y="990"/>
                      <a:pt x="9094" y="1215"/>
                    </a:cubicBezTo>
                    <a:cubicBezTo>
                      <a:pt x="8806" y="1487"/>
                      <a:pt x="8404" y="1664"/>
                      <a:pt x="7970" y="1664"/>
                    </a:cubicBezTo>
                    <a:cubicBezTo>
                      <a:pt x="7194" y="1649"/>
                      <a:pt x="6546" y="1113"/>
                      <a:pt x="6381" y="390"/>
                    </a:cubicBezTo>
                    <a:cubicBezTo>
                      <a:pt x="6358" y="265"/>
                      <a:pt x="6334" y="139"/>
                      <a:pt x="6334" y="16"/>
                    </a:cubicBezTo>
                    <a:lnTo>
                      <a:pt x="46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8"/>
              <p:cNvSpPr/>
              <p:nvPr/>
            </p:nvSpPr>
            <p:spPr>
              <a:xfrm>
                <a:off x="6248369" y="3653564"/>
                <a:ext cx="1595698" cy="1378406"/>
              </a:xfrm>
              <a:custGeom>
                <a:avLst/>
                <a:gdLst/>
                <a:ahLst/>
                <a:cxnLst/>
                <a:rect l="l" t="t" r="r" b="b"/>
                <a:pathLst>
                  <a:path w="15774" h="13626" extrusionOk="0">
                    <a:moveTo>
                      <a:pt x="1676" y="1"/>
                    </a:moveTo>
                    <a:lnTo>
                      <a:pt x="1676" y="52"/>
                    </a:lnTo>
                    <a:cubicBezTo>
                      <a:pt x="1676" y="474"/>
                      <a:pt x="1499" y="876"/>
                      <a:pt x="1227" y="1164"/>
                    </a:cubicBezTo>
                    <a:cubicBezTo>
                      <a:pt x="987" y="1412"/>
                      <a:pt x="675" y="1586"/>
                      <a:pt x="328" y="1661"/>
                    </a:cubicBezTo>
                    <a:cubicBezTo>
                      <a:pt x="226" y="1673"/>
                      <a:pt x="127" y="1688"/>
                      <a:pt x="28" y="1688"/>
                    </a:cubicBezTo>
                    <a:lnTo>
                      <a:pt x="1" y="13238"/>
                    </a:lnTo>
                    <a:cubicBezTo>
                      <a:pt x="1" y="13424"/>
                      <a:pt x="163" y="13586"/>
                      <a:pt x="352" y="13586"/>
                    </a:cubicBezTo>
                    <a:lnTo>
                      <a:pt x="6232" y="13601"/>
                    </a:lnTo>
                    <a:cubicBezTo>
                      <a:pt x="6232" y="13475"/>
                      <a:pt x="6247" y="13349"/>
                      <a:pt x="6283" y="13238"/>
                    </a:cubicBezTo>
                    <a:cubicBezTo>
                      <a:pt x="6444" y="12513"/>
                      <a:pt x="7095" y="11965"/>
                      <a:pt x="7880" y="11965"/>
                    </a:cubicBezTo>
                    <a:cubicBezTo>
                      <a:pt x="8306" y="11965"/>
                      <a:pt x="8704" y="12139"/>
                      <a:pt x="8992" y="12414"/>
                    </a:cubicBezTo>
                    <a:cubicBezTo>
                      <a:pt x="9244" y="12651"/>
                      <a:pt x="9417" y="12963"/>
                      <a:pt x="9480" y="13313"/>
                    </a:cubicBezTo>
                    <a:cubicBezTo>
                      <a:pt x="9504" y="13412"/>
                      <a:pt x="9504" y="13511"/>
                      <a:pt x="9504" y="13613"/>
                    </a:cubicBezTo>
                    <a:lnTo>
                      <a:pt x="15387" y="13625"/>
                    </a:lnTo>
                    <a:cubicBezTo>
                      <a:pt x="15585" y="13625"/>
                      <a:pt x="15735" y="13463"/>
                      <a:pt x="15747" y="13274"/>
                    </a:cubicBezTo>
                    <a:lnTo>
                      <a:pt x="15774" y="1724"/>
                    </a:lnTo>
                    <a:cubicBezTo>
                      <a:pt x="15648" y="1724"/>
                      <a:pt x="15522" y="1700"/>
                      <a:pt x="15399" y="1673"/>
                    </a:cubicBezTo>
                    <a:cubicBezTo>
                      <a:pt x="14674" y="1511"/>
                      <a:pt x="14138" y="849"/>
                      <a:pt x="14138" y="76"/>
                    </a:cubicBezTo>
                    <a:lnTo>
                      <a:pt x="14138" y="25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0" name="Google Shape;620;p8"/>
              <p:cNvGrpSpPr/>
              <p:nvPr/>
            </p:nvGrpSpPr>
            <p:grpSpPr>
              <a:xfrm>
                <a:off x="6556707" y="3830218"/>
                <a:ext cx="979021" cy="384206"/>
                <a:chOff x="2403095" y="3887593"/>
                <a:chExt cx="979021" cy="384206"/>
              </a:xfrm>
            </p:grpSpPr>
            <p:sp>
              <p:nvSpPr>
                <p:cNvPr id="621" name="Google Shape;621;p8"/>
                <p:cNvSpPr/>
                <p:nvPr/>
              </p:nvSpPr>
              <p:spPr>
                <a:xfrm>
                  <a:off x="3364413" y="3891538"/>
                  <a:ext cx="17703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163" y="3759"/>
                      </a:lnTo>
                      <a:lnTo>
                        <a:pt x="1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8"/>
                <p:cNvSpPr/>
                <p:nvPr/>
              </p:nvSpPr>
              <p:spPr>
                <a:xfrm>
                  <a:off x="3345597" y="3891538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76" y="3759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8"/>
                <p:cNvSpPr/>
                <p:nvPr/>
              </p:nvSpPr>
              <p:spPr>
                <a:xfrm>
                  <a:off x="3325365" y="3891538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8"/>
                <p:cNvSpPr/>
                <p:nvPr/>
              </p:nvSpPr>
              <p:spPr>
                <a:xfrm>
                  <a:off x="3265884" y="3891538"/>
                  <a:ext cx="19220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190" y="3759"/>
                      </a:lnTo>
                      <a:lnTo>
                        <a:pt x="1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8"/>
                <p:cNvSpPr/>
                <p:nvPr/>
              </p:nvSpPr>
              <p:spPr>
                <a:xfrm>
                  <a:off x="3197702" y="3891538"/>
                  <a:ext cx="20434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8"/>
                <p:cNvSpPr/>
                <p:nvPr/>
              </p:nvSpPr>
              <p:spPr>
                <a:xfrm>
                  <a:off x="3251924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8"/>
                <p:cNvSpPr/>
                <p:nvPr/>
              </p:nvSpPr>
              <p:spPr>
                <a:xfrm>
                  <a:off x="3183742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75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8"/>
                <p:cNvSpPr/>
                <p:nvPr/>
              </p:nvSpPr>
              <p:spPr>
                <a:xfrm>
                  <a:off x="3169782" y="3891538"/>
                  <a:ext cx="9206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59" extrusionOk="0">
                      <a:moveTo>
                        <a:pt x="16" y="0"/>
                      </a:moveTo>
                      <a:lnTo>
                        <a:pt x="1" y="3759"/>
                      </a:lnTo>
                      <a:lnTo>
                        <a:pt x="91" y="3759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8"/>
                <p:cNvSpPr/>
                <p:nvPr/>
              </p:nvSpPr>
              <p:spPr>
                <a:xfrm>
                  <a:off x="3156126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8"/>
                <p:cNvSpPr/>
                <p:nvPr/>
              </p:nvSpPr>
              <p:spPr>
                <a:xfrm>
                  <a:off x="2573751" y="3888807"/>
                  <a:ext cx="18917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62" extrusionOk="0">
                      <a:moveTo>
                        <a:pt x="1" y="0"/>
                      </a:moveTo>
                      <a:lnTo>
                        <a:pt x="1" y="3762"/>
                      </a:lnTo>
                      <a:lnTo>
                        <a:pt x="186" y="3762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8"/>
                <p:cNvSpPr/>
                <p:nvPr/>
              </p:nvSpPr>
              <p:spPr>
                <a:xfrm>
                  <a:off x="2597726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12" y="0"/>
                      </a:moveTo>
                      <a:lnTo>
                        <a:pt x="0" y="3762"/>
                      </a:lnTo>
                      <a:lnTo>
                        <a:pt x="87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8"/>
                <p:cNvSpPr/>
                <p:nvPr/>
              </p:nvSpPr>
              <p:spPr>
                <a:xfrm>
                  <a:off x="2611686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8"/>
                <p:cNvSpPr/>
                <p:nvPr/>
              </p:nvSpPr>
              <p:spPr>
                <a:xfrm>
                  <a:off x="2625646" y="3888807"/>
                  <a:ext cx="8801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8"/>
                <p:cNvSpPr/>
                <p:nvPr/>
              </p:nvSpPr>
              <p:spPr>
                <a:xfrm>
                  <a:off x="3289858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8"/>
                <p:cNvSpPr/>
                <p:nvPr/>
              </p:nvSpPr>
              <p:spPr>
                <a:xfrm>
                  <a:off x="3103118" y="3890324"/>
                  <a:ext cx="18917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6" y="3759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8"/>
                <p:cNvSpPr/>
                <p:nvPr/>
              </p:nvSpPr>
              <p:spPr>
                <a:xfrm>
                  <a:off x="3024619" y="3890324"/>
                  <a:ext cx="20333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8"/>
                <p:cNvSpPr/>
                <p:nvPr/>
              </p:nvSpPr>
              <p:spPr>
                <a:xfrm>
                  <a:off x="2999430" y="3890324"/>
                  <a:ext cx="18917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6" y="3759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8"/>
                <p:cNvSpPr/>
                <p:nvPr/>
              </p:nvSpPr>
              <p:spPr>
                <a:xfrm>
                  <a:off x="2779610" y="3888807"/>
                  <a:ext cx="18917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62" extrusionOk="0">
                      <a:moveTo>
                        <a:pt x="1" y="0"/>
                      </a:moveTo>
                      <a:lnTo>
                        <a:pt x="1" y="3762"/>
                      </a:lnTo>
                      <a:lnTo>
                        <a:pt x="186" y="3762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8"/>
                <p:cNvSpPr/>
                <p:nvPr/>
              </p:nvSpPr>
              <p:spPr>
                <a:xfrm>
                  <a:off x="2754422" y="3888807"/>
                  <a:ext cx="20131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3762" extrusionOk="0">
                      <a:moveTo>
                        <a:pt x="13" y="0"/>
                      </a:moveTo>
                      <a:lnTo>
                        <a:pt x="1" y="3762"/>
                      </a:lnTo>
                      <a:lnTo>
                        <a:pt x="187" y="3762"/>
                      </a:lnTo>
                      <a:lnTo>
                        <a:pt x="19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8"/>
                <p:cNvSpPr/>
                <p:nvPr/>
              </p:nvSpPr>
              <p:spPr>
                <a:xfrm>
                  <a:off x="2697469" y="3888807"/>
                  <a:ext cx="20434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3762" extrusionOk="0">
                      <a:moveTo>
                        <a:pt x="12" y="0"/>
                      </a:moveTo>
                      <a:lnTo>
                        <a:pt x="0" y="3762"/>
                      </a:lnTo>
                      <a:lnTo>
                        <a:pt x="189" y="3762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8"/>
                <p:cNvSpPr/>
                <p:nvPr/>
              </p:nvSpPr>
              <p:spPr>
                <a:xfrm>
                  <a:off x="3089158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2" y="0"/>
                      </a:moveTo>
                      <a:lnTo>
                        <a:pt x="0" y="3759"/>
                      </a:lnTo>
                      <a:lnTo>
                        <a:pt x="87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8"/>
                <p:cNvSpPr/>
                <p:nvPr/>
              </p:nvSpPr>
              <p:spPr>
                <a:xfrm>
                  <a:off x="3073984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8"/>
                <p:cNvSpPr/>
                <p:nvPr/>
              </p:nvSpPr>
              <p:spPr>
                <a:xfrm>
                  <a:off x="2985470" y="3890324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8"/>
                <p:cNvSpPr/>
                <p:nvPr/>
              </p:nvSpPr>
              <p:spPr>
                <a:xfrm>
                  <a:off x="2804799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8"/>
                <p:cNvSpPr/>
                <p:nvPr/>
              </p:nvSpPr>
              <p:spPr>
                <a:xfrm>
                  <a:off x="2684723" y="3888807"/>
                  <a:ext cx="9206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8"/>
                <p:cNvSpPr/>
                <p:nvPr/>
              </p:nvSpPr>
              <p:spPr>
                <a:xfrm>
                  <a:off x="2671066" y="3888807"/>
                  <a:ext cx="7688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62" extrusionOk="0">
                      <a:moveTo>
                        <a:pt x="1" y="0"/>
                      </a:moveTo>
                      <a:lnTo>
                        <a:pt x="1" y="3762"/>
                      </a:lnTo>
                      <a:lnTo>
                        <a:pt x="76" y="3762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8"/>
                <p:cNvSpPr/>
                <p:nvPr/>
              </p:nvSpPr>
              <p:spPr>
                <a:xfrm>
                  <a:off x="2655893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13" y="0"/>
                      </a:moveTo>
                      <a:lnTo>
                        <a:pt x="1" y="3762"/>
                      </a:lnTo>
                      <a:lnTo>
                        <a:pt x="76" y="3762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8"/>
                <p:cNvSpPr/>
                <p:nvPr/>
              </p:nvSpPr>
              <p:spPr>
                <a:xfrm>
                  <a:off x="2865394" y="3890324"/>
                  <a:ext cx="20434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189" y="3759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8"/>
                <p:cNvSpPr/>
                <p:nvPr/>
              </p:nvSpPr>
              <p:spPr>
                <a:xfrm>
                  <a:off x="2938734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8"/>
                <p:cNvSpPr/>
                <p:nvPr/>
              </p:nvSpPr>
              <p:spPr>
                <a:xfrm>
                  <a:off x="2926089" y="3890324"/>
                  <a:ext cx="8801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" h="3759" extrusionOk="0">
                      <a:moveTo>
                        <a:pt x="12" y="0"/>
                      </a:moveTo>
                      <a:lnTo>
                        <a:pt x="0" y="3759"/>
                      </a:lnTo>
                      <a:lnTo>
                        <a:pt x="87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8"/>
                <p:cNvSpPr/>
                <p:nvPr/>
              </p:nvSpPr>
              <p:spPr>
                <a:xfrm>
                  <a:off x="2914861" y="3890324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8"/>
                <p:cNvSpPr/>
                <p:nvPr/>
              </p:nvSpPr>
              <p:spPr>
                <a:xfrm>
                  <a:off x="2902115" y="3890324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8"/>
                <p:cNvSpPr/>
                <p:nvPr/>
              </p:nvSpPr>
              <p:spPr>
                <a:xfrm>
                  <a:off x="2889368" y="3890324"/>
                  <a:ext cx="9206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8"/>
                <p:cNvSpPr/>
                <p:nvPr/>
              </p:nvSpPr>
              <p:spPr>
                <a:xfrm>
                  <a:off x="2852951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8"/>
                <p:cNvSpPr/>
                <p:nvPr/>
              </p:nvSpPr>
              <p:spPr>
                <a:xfrm>
                  <a:off x="2492824" y="3887593"/>
                  <a:ext cx="19220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8"/>
                <p:cNvSpPr/>
                <p:nvPr/>
              </p:nvSpPr>
              <p:spPr>
                <a:xfrm>
                  <a:off x="2466421" y="3887593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76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8"/>
                <p:cNvSpPr/>
                <p:nvPr/>
              </p:nvSpPr>
              <p:spPr>
                <a:xfrm>
                  <a:off x="2529545" y="3888807"/>
                  <a:ext cx="7587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8"/>
                <p:cNvSpPr/>
                <p:nvPr/>
              </p:nvSpPr>
              <p:spPr>
                <a:xfrm>
                  <a:off x="2516798" y="3887593"/>
                  <a:ext cx="8902" cy="3817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74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74"/>
                      </a:lnTo>
                      <a:lnTo>
                        <a:pt x="87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" name="Google Shape;659;p8"/>
                <p:cNvSpPr/>
                <p:nvPr/>
              </p:nvSpPr>
              <p:spPr>
                <a:xfrm>
                  <a:off x="2480078" y="3887593"/>
                  <a:ext cx="9206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59" extrusionOk="0">
                      <a:moveTo>
                        <a:pt x="16" y="0"/>
                      </a:moveTo>
                      <a:lnTo>
                        <a:pt x="1" y="3759"/>
                      </a:lnTo>
                      <a:lnTo>
                        <a:pt x="90" y="3759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" name="Google Shape;660;p8"/>
                <p:cNvSpPr/>
                <p:nvPr/>
              </p:nvSpPr>
              <p:spPr>
                <a:xfrm>
                  <a:off x="3127093" y="3890324"/>
                  <a:ext cx="8801" cy="381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" h="3771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71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8"/>
                <p:cNvSpPr/>
                <p:nvPr/>
              </p:nvSpPr>
              <p:spPr>
                <a:xfrm>
                  <a:off x="2403095" y="3887593"/>
                  <a:ext cx="19220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8"/>
                <p:cNvSpPr/>
                <p:nvPr/>
              </p:nvSpPr>
              <p:spPr>
                <a:xfrm>
                  <a:off x="2427070" y="3887593"/>
                  <a:ext cx="9104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63" name="Google Shape;663;p8"/>
              <p:cNvSpPr/>
              <p:nvPr/>
            </p:nvSpPr>
            <p:spPr>
              <a:xfrm>
                <a:off x="6446794" y="936521"/>
                <a:ext cx="1198847" cy="1180942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674" extrusionOk="0">
                    <a:moveTo>
                      <a:pt x="3873" y="1"/>
                    </a:moveTo>
                    <a:lnTo>
                      <a:pt x="3999" y="3357"/>
                    </a:lnTo>
                    <a:lnTo>
                      <a:pt x="714" y="2647"/>
                    </a:lnTo>
                    <a:lnTo>
                      <a:pt x="2962" y="5143"/>
                    </a:lnTo>
                    <a:lnTo>
                      <a:pt x="1" y="6705"/>
                    </a:lnTo>
                    <a:lnTo>
                      <a:pt x="3324" y="7166"/>
                    </a:lnTo>
                    <a:lnTo>
                      <a:pt x="2063" y="10277"/>
                    </a:lnTo>
                    <a:lnTo>
                      <a:pt x="2063" y="10277"/>
                    </a:lnTo>
                    <a:lnTo>
                      <a:pt x="4898" y="8491"/>
                    </a:lnTo>
                    <a:lnTo>
                      <a:pt x="5932" y="11674"/>
                    </a:lnTo>
                    <a:lnTo>
                      <a:pt x="6957" y="8491"/>
                    </a:lnTo>
                    <a:lnTo>
                      <a:pt x="9792" y="10277"/>
                    </a:lnTo>
                    <a:lnTo>
                      <a:pt x="8530" y="7166"/>
                    </a:lnTo>
                    <a:lnTo>
                      <a:pt x="11851" y="6705"/>
                    </a:lnTo>
                    <a:lnTo>
                      <a:pt x="8893" y="5143"/>
                    </a:lnTo>
                    <a:lnTo>
                      <a:pt x="11140" y="2647"/>
                    </a:lnTo>
                    <a:lnTo>
                      <a:pt x="7868" y="3357"/>
                    </a:lnTo>
                    <a:lnTo>
                      <a:pt x="7868" y="3357"/>
                    </a:lnTo>
                    <a:lnTo>
                      <a:pt x="7982" y="1"/>
                    </a:lnTo>
                    <a:lnTo>
                      <a:pt x="5932" y="2647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8"/>
              <p:cNvSpPr/>
              <p:nvPr/>
            </p:nvSpPr>
            <p:spPr>
              <a:xfrm>
                <a:off x="6446794" y="2231059"/>
                <a:ext cx="1198847" cy="1181346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678" extrusionOk="0">
                    <a:moveTo>
                      <a:pt x="7982" y="1"/>
                    </a:moveTo>
                    <a:lnTo>
                      <a:pt x="5932" y="2650"/>
                    </a:lnTo>
                    <a:lnTo>
                      <a:pt x="3873" y="1"/>
                    </a:lnTo>
                    <a:lnTo>
                      <a:pt x="3873" y="1"/>
                    </a:lnTo>
                    <a:lnTo>
                      <a:pt x="3999" y="3348"/>
                    </a:lnTo>
                    <a:lnTo>
                      <a:pt x="714" y="2650"/>
                    </a:lnTo>
                    <a:lnTo>
                      <a:pt x="2962" y="5135"/>
                    </a:lnTo>
                    <a:lnTo>
                      <a:pt x="1" y="6708"/>
                    </a:lnTo>
                    <a:lnTo>
                      <a:pt x="3324" y="7170"/>
                    </a:lnTo>
                    <a:lnTo>
                      <a:pt x="2063" y="10266"/>
                    </a:lnTo>
                    <a:lnTo>
                      <a:pt x="4898" y="8482"/>
                    </a:lnTo>
                    <a:lnTo>
                      <a:pt x="5932" y="11677"/>
                    </a:lnTo>
                    <a:lnTo>
                      <a:pt x="6957" y="8482"/>
                    </a:lnTo>
                    <a:lnTo>
                      <a:pt x="9792" y="10266"/>
                    </a:lnTo>
                    <a:lnTo>
                      <a:pt x="8530" y="7170"/>
                    </a:lnTo>
                    <a:lnTo>
                      <a:pt x="11851" y="6708"/>
                    </a:lnTo>
                    <a:lnTo>
                      <a:pt x="8893" y="5135"/>
                    </a:lnTo>
                    <a:lnTo>
                      <a:pt x="11140" y="2650"/>
                    </a:lnTo>
                    <a:lnTo>
                      <a:pt x="7868" y="3348"/>
                    </a:lnTo>
                    <a:lnTo>
                      <a:pt x="7868" y="3348"/>
                    </a:lnTo>
                    <a:lnTo>
                      <a:pt x="79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65" name="Google Shape;665;p8"/>
              <p:cNvGrpSpPr/>
              <p:nvPr/>
            </p:nvGrpSpPr>
            <p:grpSpPr>
              <a:xfrm>
                <a:off x="6491955" y="3632291"/>
                <a:ext cx="1108525" cy="45360"/>
                <a:chOff x="2263150" y="3743816"/>
                <a:chExt cx="1108525" cy="45360"/>
              </a:xfrm>
            </p:grpSpPr>
            <p:sp>
              <p:nvSpPr>
                <p:cNvPr id="666" name="Google Shape;666;p8"/>
                <p:cNvSpPr/>
                <p:nvPr/>
              </p:nvSpPr>
              <p:spPr>
                <a:xfrm>
                  <a:off x="2263150" y="3743816"/>
                  <a:ext cx="4396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424" extrusionOk="0">
                      <a:moveTo>
                        <a:pt x="198" y="1"/>
                      </a:moveTo>
                      <a:cubicBezTo>
                        <a:pt x="87" y="1"/>
                        <a:pt x="0" y="100"/>
                        <a:pt x="0" y="211"/>
                      </a:cubicBezTo>
                      <a:cubicBezTo>
                        <a:pt x="0" y="337"/>
                        <a:pt x="87" y="423"/>
                        <a:pt x="198" y="423"/>
                      </a:cubicBezTo>
                      <a:cubicBezTo>
                        <a:pt x="324" y="423"/>
                        <a:pt x="411" y="337"/>
                        <a:pt x="411" y="211"/>
                      </a:cubicBezTo>
                      <a:cubicBezTo>
                        <a:pt x="411" y="100"/>
                        <a:pt x="324" y="1"/>
                        <a:pt x="1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8"/>
                <p:cNvSpPr/>
                <p:nvPr/>
              </p:nvSpPr>
              <p:spPr>
                <a:xfrm>
                  <a:off x="2344546" y="3743816"/>
                  <a:ext cx="45672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424" extrusionOk="0">
                      <a:moveTo>
                        <a:pt x="213" y="1"/>
                      </a:moveTo>
                      <a:cubicBezTo>
                        <a:pt x="87" y="1"/>
                        <a:pt x="1" y="100"/>
                        <a:pt x="1" y="211"/>
                      </a:cubicBezTo>
                      <a:cubicBezTo>
                        <a:pt x="1" y="337"/>
                        <a:pt x="87" y="423"/>
                        <a:pt x="213" y="423"/>
                      </a:cubicBezTo>
                      <a:cubicBezTo>
                        <a:pt x="324" y="423"/>
                        <a:pt x="426" y="337"/>
                        <a:pt x="426" y="211"/>
                      </a:cubicBezTo>
                      <a:cubicBezTo>
                        <a:pt x="426" y="100"/>
                        <a:pt x="32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668;p8"/>
                <p:cNvSpPr/>
                <p:nvPr/>
              </p:nvSpPr>
              <p:spPr>
                <a:xfrm>
                  <a:off x="2425942" y="3743816"/>
                  <a:ext cx="45672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424" extrusionOk="0">
                      <a:moveTo>
                        <a:pt x="214" y="1"/>
                      </a:moveTo>
                      <a:cubicBezTo>
                        <a:pt x="100" y="1"/>
                        <a:pt x="1" y="100"/>
                        <a:pt x="1" y="211"/>
                      </a:cubicBezTo>
                      <a:cubicBezTo>
                        <a:pt x="1" y="337"/>
                        <a:pt x="100" y="423"/>
                        <a:pt x="214" y="423"/>
                      </a:cubicBezTo>
                      <a:cubicBezTo>
                        <a:pt x="324" y="423"/>
                        <a:pt x="426" y="337"/>
                        <a:pt x="426" y="211"/>
                      </a:cubicBezTo>
                      <a:cubicBezTo>
                        <a:pt x="426" y="100"/>
                        <a:pt x="324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669;p8"/>
                <p:cNvSpPr/>
                <p:nvPr/>
              </p:nvSpPr>
              <p:spPr>
                <a:xfrm>
                  <a:off x="2507445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102" y="1"/>
                        <a:pt x="0" y="100"/>
                        <a:pt x="0" y="211"/>
                      </a:cubicBezTo>
                      <a:cubicBezTo>
                        <a:pt x="0" y="337"/>
                        <a:pt x="102" y="423"/>
                        <a:pt x="213" y="423"/>
                      </a:cubicBezTo>
                      <a:cubicBezTo>
                        <a:pt x="339" y="423"/>
                        <a:pt x="426" y="337"/>
                        <a:pt x="426" y="211"/>
                      </a:cubicBezTo>
                      <a:cubicBezTo>
                        <a:pt x="426" y="100"/>
                        <a:pt x="339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8"/>
                <p:cNvSpPr/>
                <p:nvPr/>
              </p:nvSpPr>
              <p:spPr>
                <a:xfrm>
                  <a:off x="2590445" y="3743816"/>
                  <a:ext cx="4396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424" extrusionOk="0">
                      <a:moveTo>
                        <a:pt x="210" y="1"/>
                      </a:moveTo>
                      <a:cubicBezTo>
                        <a:pt x="87" y="1"/>
                        <a:pt x="0" y="100"/>
                        <a:pt x="0" y="211"/>
                      </a:cubicBezTo>
                      <a:cubicBezTo>
                        <a:pt x="0" y="337"/>
                        <a:pt x="87" y="423"/>
                        <a:pt x="210" y="423"/>
                      </a:cubicBezTo>
                      <a:cubicBezTo>
                        <a:pt x="324" y="423"/>
                        <a:pt x="411" y="337"/>
                        <a:pt x="411" y="211"/>
                      </a:cubicBezTo>
                      <a:cubicBezTo>
                        <a:pt x="411" y="100"/>
                        <a:pt x="324" y="1"/>
                        <a:pt x="2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671;p8"/>
                <p:cNvSpPr/>
                <p:nvPr/>
              </p:nvSpPr>
              <p:spPr>
                <a:xfrm>
                  <a:off x="2671841" y="3743816"/>
                  <a:ext cx="4535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424" extrusionOk="0">
                      <a:moveTo>
                        <a:pt x="213" y="1"/>
                      </a:moveTo>
                      <a:cubicBezTo>
                        <a:pt x="99" y="1"/>
                        <a:pt x="0" y="100"/>
                        <a:pt x="0" y="211"/>
                      </a:cubicBezTo>
                      <a:cubicBezTo>
                        <a:pt x="0" y="337"/>
                        <a:pt x="99" y="423"/>
                        <a:pt x="213" y="423"/>
                      </a:cubicBezTo>
                      <a:cubicBezTo>
                        <a:pt x="324" y="423"/>
                        <a:pt x="423" y="337"/>
                        <a:pt x="423" y="211"/>
                      </a:cubicBezTo>
                      <a:cubicBezTo>
                        <a:pt x="423" y="100"/>
                        <a:pt x="32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672;p8"/>
                <p:cNvSpPr/>
                <p:nvPr/>
              </p:nvSpPr>
              <p:spPr>
                <a:xfrm>
                  <a:off x="2753237" y="3743816"/>
                  <a:ext cx="45672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424" extrusionOk="0">
                      <a:moveTo>
                        <a:pt x="213" y="1"/>
                      </a:moveTo>
                      <a:cubicBezTo>
                        <a:pt x="100" y="1"/>
                        <a:pt x="1" y="100"/>
                        <a:pt x="1" y="211"/>
                      </a:cubicBezTo>
                      <a:cubicBezTo>
                        <a:pt x="1" y="337"/>
                        <a:pt x="100" y="423"/>
                        <a:pt x="213" y="423"/>
                      </a:cubicBezTo>
                      <a:cubicBezTo>
                        <a:pt x="324" y="423"/>
                        <a:pt x="426" y="337"/>
                        <a:pt x="426" y="211"/>
                      </a:cubicBezTo>
                      <a:cubicBezTo>
                        <a:pt x="426" y="100"/>
                        <a:pt x="32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673;p8"/>
                <p:cNvSpPr/>
                <p:nvPr/>
              </p:nvSpPr>
              <p:spPr>
                <a:xfrm>
                  <a:off x="2835917" y="3743816"/>
                  <a:ext cx="44388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424" extrusionOk="0">
                      <a:moveTo>
                        <a:pt x="202" y="1"/>
                      </a:moveTo>
                      <a:cubicBezTo>
                        <a:pt x="88" y="1"/>
                        <a:pt x="1" y="100"/>
                        <a:pt x="1" y="211"/>
                      </a:cubicBezTo>
                      <a:cubicBezTo>
                        <a:pt x="1" y="337"/>
                        <a:pt x="88" y="423"/>
                        <a:pt x="202" y="423"/>
                      </a:cubicBezTo>
                      <a:cubicBezTo>
                        <a:pt x="328" y="423"/>
                        <a:pt x="415" y="337"/>
                        <a:pt x="415" y="211"/>
                      </a:cubicBezTo>
                      <a:cubicBezTo>
                        <a:pt x="415" y="100"/>
                        <a:pt x="328" y="1"/>
                        <a:pt x="2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674;p8"/>
                <p:cNvSpPr/>
                <p:nvPr/>
              </p:nvSpPr>
              <p:spPr>
                <a:xfrm>
                  <a:off x="2917420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90" y="1"/>
                        <a:pt x="0" y="100"/>
                        <a:pt x="0" y="211"/>
                      </a:cubicBezTo>
                      <a:cubicBezTo>
                        <a:pt x="0" y="337"/>
                        <a:pt x="90" y="423"/>
                        <a:pt x="213" y="423"/>
                      </a:cubicBezTo>
                      <a:cubicBezTo>
                        <a:pt x="327" y="423"/>
                        <a:pt x="426" y="337"/>
                        <a:pt x="426" y="211"/>
                      </a:cubicBezTo>
                      <a:cubicBezTo>
                        <a:pt x="426" y="100"/>
                        <a:pt x="327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8"/>
                <p:cNvSpPr/>
                <p:nvPr/>
              </p:nvSpPr>
              <p:spPr>
                <a:xfrm>
                  <a:off x="2999136" y="3743816"/>
                  <a:ext cx="45244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424" extrusionOk="0">
                      <a:moveTo>
                        <a:pt x="210" y="1"/>
                      </a:moveTo>
                      <a:cubicBezTo>
                        <a:pt x="99" y="1"/>
                        <a:pt x="0" y="100"/>
                        <a:pt x="0" y="211"/>
                      </a:cubicBezTo>
                      <a:cubicBezTo>
                        <a:pt x="0" y="337"/>
                        <a:pt x="99" y="423"/>
                        <a:pt x="210" y="423"/>
                      </a:cubicBezTo>
                      <a:cubicBezTo>
                        <a:pt x="324" y="423"/>
                        <a:pt x="423" y="337"/>
                        <a:pt x="423" y="211"/>
                      </a:cubicBezTo>
                      <a:cubicBezTo>
                        <a:pt x="423" y="100"/>
                        <a:pt x="324" y="1"/>
                        <a:pt x="2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8"/>
                <p:cNvSpPr/>
                <p:nvPr/>
              </p:nvSpPr>
              <p:spPr>
                <a:xfrm>
                  <a:off x="3080532" y="3743816"/>
                  <a:ext cx="4535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424" extrusionOk="0">
                      <a:moveTo>
                        <a:pt x="213" y="1"/>
                      </a:moveTo>
                      <a:cubicBezTo>
                        <a:pt x="100" y="1"/>
                        <a:pt x="1" y="100"/>
                        <a:pt x="1" y="211"/>
                      </a:cubicBezTo>
                      <a:cubicBezTo>
                        <a:pt x="1" y="337"/>
                        <a:pt x="100" y="423"/>
                        <a:pt x="213" y="423"/>
                      </a:cubicBezTo>
                      <a:cubicBezTo>
                        <a:pt x="336" y="423"/>
                        <a:pt x="423" y="337"/>
                        <a:pt x="423" y="211"/>
                      </a:cubicBezTo>
                      <a:cubicBezTo>
                        <a:pt x="423" y="100"/>
                        <a:pt x="336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8"/>
                <p:cNvSpPr/>
                <p:nvPr/>
              </p:nvSpPr>
              <p:spPr>
                <a:xfrm>
                  <a:off x="3163212" y="3743816"/>
                  <a:ext cx="44388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424" extrusionOk="0">
                      <a:moveTo>
                        <a:pt x="214" y="1"/>
                      </a:moveTo>
                      <a:cubicBezTo>
                        <a:pt x="88" y="1"/>
                        <a:pt x="1" y="100"/>
                        <a:pt x="1" y="211"/>
                      </a:cubicBezTo>
                      <a:cubicBezTo>
                        <a:pt x="1" y="337"/>
                        <a:pt x="88" y="423"/>
                        <a:pt x="214" y="423"/>
                      </a:cubicBezTo>
                      <a:cubicBezTo>
                        <a:pt x="325" y="423"/>
                        <a:pt x="414" y="337"/>
                        <a:pt x="414" y="211"/>
                      </a:cubicBezTo>
                      <a:cubicBezTo>
                        <a:pt x="414" y="100"/>
                        <a:pt x="325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8"/>
                <p:cNvSpPr/>
                <p:nvPr/>
              </p:nvSpPr>
              <p:spPr>
                <a:xfrm>
                  <a:off x="3244715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102" y="1"/>
                        <a:pt x="0" y="100"/>
                        <a:pt x="0" y="211"/>
                      </a:cubicBezTo>
                      <a:cubicBezTo>
                        <a:pt x="0" y="337"/>
                        <a:pt x="102" y="423"/>
                        <a:pt x="213" y="423"/>
                      </a:cubicBezTo>
                      <a:cubicBezTo>
                        <a:pt x="327" y="423"/>
                        <a:pt x="426" y="337"/>
                        <a:pt x="426" y="211"/>
                      </a:cubicBezTo>
                      <a:cubicBezTo>
                        <a:pt x="426" y="100"/>
                        <a:pt x="327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8"/>
                <p:cNvSpPr/>
                <p:nvPr/>
              </p:nvSpPr>
              <p:spPr>
                <a:xfrm>
                  <a:off x="3326110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102" y="1"/>
                        <a:pt x="0" y="100"/>
                        <a:pt x="0" y="211"/>
                      </a:cubicBezTo>
                      <a:cubicBezTo>
                        <a:pt x="0" y="337"/>
                        <a:pt x="102" y="423"/>
                        <a:pt x="213" y="423"/>
                      </a:cubicBezTo>
                      <a:cubicBezTo>
                        <a:pt x="327" y="423"/>
                        <a:pt x="426" y="337"/>
                        <a:pt x="426" y="211"/>
                      </a:cubicBezTo>
                      <a:cubicBezTo>
                        <a:pt x="426" y="100"/>
                        <a:pt x="327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80" name="Google Shape;680;p8"/>
            <p:cNvGrpSpPr/>
            <p:nvPr/>
          </p:nvGrpSpPr>
          <p:grpSpPr>
            <a:xfrm rot="1319490">
              <a:off x="8110580" y="2096952"/>
              <a:ext cx="2764462" cy="1013738"/>
              <a:chOff x="1462254" y="474431"/>
              <a:chExt cx="5092010" cy="1867258"/>
            </a:xfrm>
          </p:grpSpPr>
          <p:sp>
            <p:nvSpPr>
              <p:cNvPr id="681" name="Google Shape;681;p8"/>
              <p:cNvSpPr/>
              <p:nvPr/>
            </p:nvSpPr>
            <p:spPr>
              <a:xfrm>
                <a:off x="1462254" y="474431"/>
                <a:ext cx="5092010" cy="1867258"/>
              </a:xfrm>
              <a:custGeom>
                <a:avLst/>
                <a:gdLst/>
                <a:ahLst/>
                <a:cxnLst/>
                <a:rect l="l" t="t" r="r" b="b"/>
                <a:pathLst>
                  <a:path w="44341" h="16260" extrusionOk="0">
                    <a:moveTo>
                      <a:pt x="1124" y="1"/>
                    </a:moveTo>
                    <a:cubicBezTo>
                      <a:pt x="560" y="1"/>
                      <a:pt x="99" y="450"/>
                      <a:pt x="99" y="1011"/>
                    </a:cubicBezTo>
                    <a:lnTo>
                      <a:pt x="0" y="14947"/>
                    </a:lnTo>
                    <a:cubicBezTo>
                      <a:pt x="0" y="15510"/>
                      <a:pt x="450" y="15972"/>
                      <a:pt x="1010" y="15972"/>
                    </a:cubicBezTo>
                    <a:lnTo>
                      <a:pt x="32841" y="16185"/>
                    </a:lnTo>
                    <a:cubicBezTo>
                      <a:pt x="32817" y="16008"/>
                      <a:pt x="32817" y="15810"/>
                      <a:pt x="33428" y="15483"/>
                    </a:cubicBezTo>
                    <a:cubicBezTo>
                      <a:pt x="33428" y="15483"/>
                      <a:pt x="33440" y="15471"/>
                      <a:pt x="33452" y="15471"/>
                    </a:cubicBezTo>
                    <a:cubicBezTo>
                      <a:pt x="33791" y="15483"/>
                      <a:pt x="34052" y="15759"/>
                      <a:pt x="34052" y="16098"/>
                    </a:cubicBezTo>
                    <a:cubicBezTo>
                      <a:pt x="34052" y="16134"/>
                      <a:pt x="34052" y="16158"/>
                      <a:pt x="34040" y="16197"/>
                    </a:cubicBezTo>
                    <a:lnTo>
                      <a:pt x="43756" y="16260"/>
                    </a:lnTo>
                    <a:cubicBezTo>
                      <a:pt x="44017" y="16260"/>
                      <a:pt x="44241" y="16047"/>
                      <a:pt x="44241" y="15771"/>
                    </a:cubicBezTo>
                    <a:lnTo>
                      <a:pt x="44253" y="13835"/>
                    </a:lnTo>
                    <a:cubicBezTo>
                      <a:pt x="44253" y="13610"/>
                      <a:pt x="44116" y="13424"/>
                      <a:pt x="43906" y="13361"/>
                    </a:cubicBezTo>
                    <a:cubicBezTo>
                      <a:pt x="42680" y="13011"/>
                      <a:pt x="41745" y="10913"/>
                      <a:pt x="41769" y="8380"/>
                    </a:cubicBezTo>
                    <a:cubicBezTo>
                      <a:pt x="41781" y="5857"/>
                      <a:pt x="42743" y="3771"/>
                      <a:pt x="43966" y="3435"/>
                    </a:cubicBezTo>
                    <a:cubicBezTo>
                      <a:pt x="44178" y="3384"/>
                      <a:pt x="44328" y="3184"/>
                      <a:pt x="44328" y="2971"/>
                    </a:cubicBezTo>
                    <a:lnTo>
                      <a:pt x="44340" y="786"/>
                    </a:lnTo>
                    <a:cubicBezTo>
                      <a:pt x="44340" y="513"/>
                      <a:pt x="44131" y="289"/>
                      <a:pt x="43855" y="289"/>
                    </a:cubicBezTo>
                    <a:lnTo>
                      <a:pt x="34166" y="226"/>
                    </a:lnTo>
                    <a:cubicBezTo>
                      <a:pt x="34139" y="537"/>
                      <a:pt x="33878" y="786"/>
                      <a:pt x="33551" y="786"/>
                    </a:cubicBezTo>
                    <a:cubicBezTo>
                      <a:pt x="33228" y="786"/>
                      <a:pt x="32967" y="537"/>
                      <a:pt x="32940" y="214"/>
                    </a:cubicBezTo>
                    <a:lnTo>
                      <a:pt x="1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82" name="Google Shape;682;p8"/>
              <p:cNvGrpSpPr/>
              <p:nvPr/>
            </p:nvGrpSpPr>
            <p:grpSpPr>
              <a:xfrm>
                <a:off x="5886164" y="853054"/>
                <a:ext cx="183511" cy="1148609"/>
                <a:chOff x="4519324" y="1312991"/>
                <a:chExt cx="126813" cy="793732"/>
              </a:xfrm>
            </p:grpSpPr>
            <p:sp>
              <p:nvSpPr>
                <p:cNvPr id="683" name="Google Shape;683;p8"/>
                <p:cNvSpPr/>
                <p:nvPr/>
              </p:nvSpPr>
              <p:spPr>
                <a:xfrm>
                  <a:off x="4525276" y="1312991"/>
                  <a:ext cx="120861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50" extrusionOk="0">
                      <a:moveTo>
                        <a:pt x="0" y="1"/>
                      </a:moveTo>
                      <a:lnTo>
                        <a:pt x="0" y="237"/>
                      </a:lnTo>
                      <a:lnTo>
                        <a:pt x="1523" y="249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8"/>
                <p:cNvSpPr/>
                <p:nvPr/>
              </p:nvSpPr>
              <p:spPr>
                <a:xfrm>
                  <a:off x="4524324" y="1396237"/>
                  <a:ext cx="120861" cy="18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38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3" y="237"/>
                      </a:lnTo>
                      <a:lnTo>
                        <a:pt x="15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8"/>
                <p:cNvSpPr/>
                <p:nvPr/>
              </p:nvSpPr>
              <p:spPr>
                <a:xfrm>
                  <a:off x="4524324" y="1460675"/>
                  <a:ext cx="120861" cy="18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38" extrusionOk="0">
                      <a:moveTo>
                        <a:pt x="0" y="1"/>
                      </a:moveTo>
                      <a:lnTo>
                        <a:pt x="0" y="237"/>
                      </a:lnTo>
                      <a:lnTo>
                        <a:pt x="1523" y="23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8"/>
                <p:cNvSpPr/>
                <p:nvPr/>
              </p:nvSpPr>
              <p:spPr>
                <a:xfrm>
                  <a:off x="4524324" y="1423853"/>
                  <a:ext cx="120861" cy="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26" extrusionOk="0">
                      <a:moveTo>
                        <a:pt x="0" y="0"/>
                      </a:moveTo>
                      <a:lnTo>
                        <a:pt x="0" y="114"/>
                      </a:lnTo>
                      <a:lnTo>
                        <a:pt x="1523" y="126"/>
                      </a:lnTo>
                      <a:lnTo>
                        <a:pt x="1523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8"/>
                <p:cNvSpPr/>
                <p:nvPr/>
              </p:nvSpPr>
              <p:spPr>
                <a:xfrm>
                  <a:off x="4523133" y="1569633"/>
                  <a:ext cx="121100" cy="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88" extrusionOk="0">
                      <a:moveTo>
                        <a:pt x="0" y="0"/>
                      </a:moveTo>
                      <a:lnTo>
                        <a:pt x="0" y="75"/>
                      </a:lnTo>
                      <a:lnTo>
                        <a:pt x="1526" y="87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8"/>
                <p:cNvSpPr/>
                <p:nvPr/>
              </p:nvSpPr>
              <p:spPr>
                <a:xfrm>
                  <a:off x="4523133" y="1532970"/>
                  <a:ext cx="121100" cy="9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24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1526" y="124"/>
                      </a:lnTo>
                      <a:lnTo>
                        <a:pt x="1526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8"/>
                <p:cNvSpPr/>
                <p:nvPr/>
              </p:nvSpPr>
              <p:spPr>
                <a:xfrm>
                  <a:off x="4524324" y="1439725"/>
                  <a:ext cx="120861" cy="15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90" extrusionOk="0">
                      <a:moveTo>
                        <a:pt x="0" y="1"/>
                      </a:moveTo>
                      <a:lnTo>
                        <a:pt x="0" y="190"/>
                      </a:lnTo>
                      <a:lnTo>
                        <a:pt x="1523" y="190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8"/>
                <p:cNvSpPr/>
                <p:nvPr/>
              </p:nvSpPr>
              <p:spPr>
                <a:xfrm>
                  <a:off x="4523133" y="1548682"/>
                  <a:ext cx="121100" cy="16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02" extrusionOk="0">
                      <a:moveTo>
                        <a:pt x="0" y="1"/>
                      </a:moveTo>
                      <a:lnTo>
                        <a:pt x="0" y="189"/>
                      </a:lnTo>
                      <a:lnTo>
                        <a:pt x="1526" y="201"/>
                      </a:lnTo>
                      <a:lnTo>
                        <a:pt x="1526" y="1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8"/>
                <p:cNvSpPr/>
                <p:nvPr/>
              </p:nvSpPr>
              <p:spPr>
                <a:xfrm>
                  <a:off x="4524324" y="1342750"/>
                  <a:ext cx="121814" cy="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537" extrusionOk="0">
                      <a:moveTo>
                        <a:pt x="12" y="0"/>
                      </a:moveTo>
                      <a:lnTo>
                        <a:pt x="0" y="537"/>
                      </a:lnTo>
                      <a:lnTo>
                        <a:pt x="1523" y="537"/>
                      </a:lnTo>
                      <a:lnTo>
                        <a:pt x="1535" y="12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8"/>
                <p:cNvSpPr/>
                <p:nvPr/>
              </p:nvSpPr>
              <p:spPr>
                <a:xfrm>
                  <a:off x="4523133" y="1486387"/>
                  <a:ext cx="122052" cy="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37" extrusionOk="0">
                      <a:moveTo>
                        <a:pt x="15" y="0"/>
                      </a:moveTo>
                      <a:lnTo>
                        <a:pt x="0" y="525"/>
                      </a:lnTo>
                      <a:lnTo>
                        <a:pt x="1526" y="537"/>
                      </a:lnTo>
                      <a:lnTo>
                        <a:pt x="1538" y="12"/>
                      </a:ln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8"/>
                <p:cNvSpPr/>
                <p:nvPr/>
              </p:nvSpPr>
              <p:spPr>
                <a:xfrm>
                  <a:off x="4523133" y="1584393"/>
                  <a:ext cx="121100" cy="1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52" extrusionOk="0">
                      <a:moveTo>
                        <a:pt x="0" y="0"/>
                      </a:moveTo>
                      <a:lnTo>
                        <a:pt x="0" y="240"/>
                      </a:lnTo>
                      <a:lnTo>
                        <a:pt x="1526" y="252"/>
                      </a:lnTo>
                      <a:lnTo>
                        <a:pt x="1526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8"/>
                <p:cNvSpPr/>
                <p:nvPr/>
              </p:nvSpPr>
              <p:spPr>
                <a:xfrm>
                  <a:off x="4522181" y="1666687"/>
                  <a:ext cx="122052" cy="1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252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6" y="252"/>
                      </a:lnTo>
                      <a:lnTo>
                        <a:pt x="1538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8"/>
                <p:cNvSpPr/>
                <p:nvPr/>
              </p:nvSpPr>
              <p:spPr>
                <a:xfrm>
                  <a:off x="4522181" y="1731125"/>
                  <a:ext cx="121100" cy="19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49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6" y="249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8"/>
                <p:cNvSpPr/>
                <p:nvPr/>
              </p:nvSpPr>
              <p:spPr>
                <a:xfrm>
                  <a:off x="4522181" y="1695414"/>
                  <a:ext cx="121100" cy="1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27" extrusionOk="0">
                      <a:moveTo>
                        <a:pt x="0" y="1"/>
                      </a:moveTo>
                      <a:lnTo>
                        <a:pt x="0" y="115"/>
                      </a:lnTo>
                      <a:lnTo>
                        <a:pt x="1526" y="127"/>
                      </a:lnTo>
                      <a:lnTo>
                        <a:pt x="1526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8"/>
                <p:cNvSpPr/>
                <p:nvPr/>
              </p:nvSpPr>
              <p:spPr>
                <a:xfrm>
                  <a:off x="4521229" y="1840003"/>
                  <a:ext cx="120861" cy="7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91" extrusionOk="0">
                      <a:moveTo>
                        <a:pt x="0" y="1"/>
                      </a:moveTo>
                      <a:lnTo>
                        <a:pt x="0" y="91"/>
                      </a:lnTo>
                      <a:lnTo>
                        <a:pt x="1523" y="91"/>
                      </a:lnTo>
                      <a:lnTo>
                        <a:pt x="1523" y="1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8"/>
                <p:cNvSpPr/>
                <p:nvPr/>
              </p:nvSpPr>
              <p:spPr>
                <a:xfrm>
                  <a:off x="4521229" y="1803419"/>
                  <a:ext cx="122052" cy="1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127" extrusionOk="0">
                      <a:moveTo>
                        <a:pt x="0" y="0"/>
                      </a:moveTo>
                      <a:lnTo>
                        <a:pt x="0" y="126"/>
                      </a:lnTo>
                      <a:lnTo>
                        <a:pt x="1538" y="126"/>
                      </a:lnTo>
                      <a:lnTo>
                        <a:pt x="1538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8"/>
                <p:cNvSpPr/>
                <p:nvPr/>
              </p:nvSpPr>
              <p:spPr>
                <a:xfrm>
                  <a:off x="4522181" y="1710413"/>
                  <a:ext cx="121100" cy="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99" extrusionOk="0">
                      <a:moveTo>
                        <a:pt x="0" y="0"/>
                      </a:moveTo>
                      <a:lnTo>
                        <a:pt x="0" y="186"/>
                      </a:lnTo>
                      <a:lnTo>
                        <a:pt x="1526" y="198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8"/>
                <p:cNvSpPr/>
                <p:nvPr/>
              </p:nvSpPr>
              <p:spPr>
                <a:xfrm>
                  <a:off x="4521229" y="1820322"/>
                  <a:ext cx="120861" cy="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01" extrusionOk="0">
                      <a:moveTo>
                        <a:pt x="0" y="0"/>
                      </a:moveTo>
                      <a:lnTo>
                        <a:pt x="0" y="189"/>
                      </a:lnTo>
                      <a:lnTo>
                        <a:pt x="1523" y="201"/>
                      </a:lnTo>
                      <a:lnTo>
                        <a:pt x="15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8"/>
                <p:cNvSpPr/>
                <p:nvPr/>
              </p:nvSpPr>
              <p:spPr>
                <a:xfrm>
                  <a:off x="4522181" y="1613120"/>
                  <a:ext cx="122052" cy="43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53" extrusionOk="0">
                      <a:moveTo>
                        <a:pt x="12" y="1"/>
                      </a:moveTo>
                      <a:lnTo>
                        <a:pt x="0" y="537"/>
                      </a:lnTo>
                      <a:lnTo>
                        <a:pt x="1538" y="552"/>
                      </a:lnTo>
                      <a:lnTo>
                        <a:pt x="1538" y="13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8"/>
                <p:cNvSpPr/>
                <p:nvPr/>
              </p:nvSpPr>
              <p:spPr>
                <a:xfrm>
                  <a:off x="4521229" y="1756757"/>
                  <a:ext cx="122052" cy="43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53" extrusionOk="0">
                      <a:moveTo>
                        <a:pt x="12" y="1"/>
                      </a:moveTo>
                      <a:lnTo>
                        <a:pt x="0" y="540"/>
                      </a:lnTo>
                      <a:lnTo>
                        <a:pt x="1538" y="552"/>
                      </a:lnTo>
                      <a:lnTo>
                        <a:pt x="1538" y="16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8"/>
                <p:cNvSpPr/>
                <p:nvPr/>
              </p:nvSpPr>
              <p:spPr>
                <a:xfrm>
                  <a:off x="4521229" y="1844050"/>
                  <a:ext cx="122052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250" extrusionOk="0">
                      <a:moveTo>
                        <a:pt x="0" y="1"/>
                      </a:moveTo>
                      <a:lnTo>
                        <a:pt x="0" y="238"/>
                      </a:lnTo>
                      <a:lnTo>
                        <a:pt x="1523" y="250"/>
                      </a:lnTo>
                      <a:lnTo>
                        <a:pt x="1538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8"/>
                <p:cNvSpPr/>
                <p:nvPr/>
              </p:nvSpPr>
              <p:spPr>
                <a:xfrm>
                  <a:off x="4520276" y="1926344"/>
                  <a:ext cx="121814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250" extrusionOk="0">
                      <a:moveTo>
                        <a:pt x="12" y="1"/>
                      </a:moveTo>
                      <a:lnTo>
                        <a:pt x="0" y="238"/>
                      </a:lnTo>
                      <a:lnTo>
                        <a:pt x="1535" y="250"/>
                      </a:lnTo>
                      <a:lnTo>
                        <a:pt x="1535" y="13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8"/>
                <p:cNvSpPr/>
                <p:nvPr/>
              </p:nvSpPr>
              <p:spPr>
                <a:xfrm>
                  <a:off x="4520276" y="1990782"/>
                  <a:ext cx="120861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50" extrusionOk="0">
                      <a:moveTo>
                        <a:pt x="0" y="1"/>
                      </a:moveTo>
                      <a:lnTo>
                        <a:pt x="0" y="238"/>
                      </a:lnTo>
                      <a:lnTo>
                        <a:pt x="1523" y="250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8"/>
                <p:cNvSpPr/>
                <p:nvPr/>
              </p:nvSpPr>
              <p:spPr>
                <a:xfrm>
                  <a:off x="4520276" y="1955150"/>
                  <a:ext cx="121814" cy="9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24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1523" y="123"/>
                      </a:lnTo>
                      <a:lnTo>
                        <a:pt x="15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8"/>
                <p:cNvSpPr/>
                <p:nvPr/>
              </p:nvSpPr>
              <p:spPr>
                <a:xfrm>
                  <a:off x="4519324" y="2099740"/>
                  <a:ext cx="121814" cy="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88" extrusionOk="0">
                      <a:moveTo>
                        <a:pt x="0" y="1"/>
                      </a:moveTo>
                      <a:lnTo>
                        <a:pt x="0" y="87"/>
                      </a:lnTo>
                      <a:lnTo>
                        <a:pt x="1523" y="87"/>
                      </a:lnTo>
                      <a:lnTo>
                        <a:pt x="1535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8"/>
                <p:cNvSpPr/>
                <p:nvPr/>
              </p:nvSpPr>
              <p:spPr>
                <a:xfrm>
                  <a:off x="4520276" y="2063156"/>
                  <a:ext cx="120861" cy="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26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1523" y="126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8"/>
                <p:cNvSpPr/>
                <p:nvPr/>
              </p:nvSpPr>
              <p:spPr>
                <a:xfrm>
                  <a:off x="4520276" y="1969911"/>
                  <a:ext cx="120861" cy="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01" extrusionOk="0">
                      <a:moveTo>
                        <a:pt x="0" y="0"/>
                      </a:moveTo>
                      <a:lnTo>
                        <a:pt x="0" y="189"/>
                      </a:lnTo>
                      <a:lnTo>
                        <a:pt x="1523" y="201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8"/>
                <p:cNvSpPr/>
                <p:nvPr/>
              </p:nvSpPr>
              <p:spPr>
                <a:xfrm>
                  <a:off x="4519324" y="2079980"/>
                  <a:ext cx="121814" cy="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99" extrusionOk="0">
                      <a:moveTo>
                        <a:pt x="12" y="1"/>
                      </a:moveTo>
                      <a:lnTo>
                        <a:pt x="0" y="187"/>
                      </a:lnTo>
                      <a:lnTo>
                        <a:pt x="1535" y="199"/>
                      </a:lnTo>
                      <a:lnTo>
                        <a:pt x="15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8"/>
                <p:cNvSpPr/>
                <p:nvPr/>
              </p:nvSpPr>
              <p:spPr>
                <a:xfrm>
                  <a:off x="4521229" y="1872857"/>
                  <a:ext cx="120861" cy="43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49" extrusionOk="0">
                      <a:moveTo>
                        <a:pt x="0" y="0"/>
                      </a:moveTo>
                      <a:lnTo>
                        <a:pt x="0" y="537"/>
                      </a:lnTo>
                      <a:lnTo>
                        <a:pt x="1523" y="549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8"/>
                <p:cNvSpPr/>
                <p:nvPr/>
              </p:nvSpPr>
              <p:spPr>
                <a:xfrm>
                  <a:off x="4520276" y="2016494"/>
                  <a:ext cx="120861" cy="43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50" extrusionOk="0">
                      <a:moveTo>
                        <a:pt x="0" y="1"/>
                      </a:moveTo>
                      <a:lnTo>
                        <a:pt x="0" y="537"/>
                      </a:lnTo>
                      <a:lnTo>
                        <a:pt x="1523" y="549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3" name="Google Shape;713;p8"/>
              <p:cNvSpPr/>
              <p:nvPr/>
            </p:nvSpPr>
            <p:spPr>
              <a:xfrm>
                <a:off x="2289544" y="857186"/>
                <a:ext cx="516424" cy="520788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5" extrusionOk="0">
                    <a:moveTo>
                      <a:pt x="2509" y="0"/>
                    </a:moveTo>
                    <a:lnTo>
                      <a:pt x="1" y="2512"/>
                    </a:lnTo>
                    <a:lnTo>
                      <a:pt x="199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8"/>
              <p:cNvSpPr/>
              <p:nvPr/>
            </p:nvSpPr>
            <p:spPr>
              <a:xfrm>
                <a:off x="2299534" y="857186"/>
                <a:ext cx="288242" cy="288472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512" extrusionOk="0">
                    <a:moveTo>
                      <a:pt x="1" y="0"/>
                    </a:moveTo>
                    <a:lnTo>
                      <a:pt x="1" y="2512"/>
                    </a:lnTo>
                    <a:lnTo>
                      <a:pt x="2509" y="2512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8"/>
              <p:cNvSpPr/>
              <p:nvPr/>
            </p:nvSpPr>
            <p:spPr>
              <a:xfrm>
                <a:off x="2799997" y="857186"/>
                <a:ext cx="516309" cy="520788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5" extrusionOk="0">
                    <a:moveTo>
                      <a:pt x="2512" y="0"/>
                    </a:moveTo>
                    <a:lnTo>
                      <a:pt x="0" y="2512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8"/>
              <p:cNvSpPr/>
              <p:nvPr/>
            </p:nvSpPr>
            <p:spPr>
              <a:xfrm>
                <a:off x="2809987" y="857186"/>
                <a:ext cx="288472" cy="288472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12" extrusionOk="0">
                    <a:moveTo>
                      <a:pt x="0" y="0"/>
                    </a:moveTo>
                    <a:lnTo>
                      <a:pt x="0" y="2512"/>
                    </a:lnTo>
                    <a:lnTo>
                      <a:pt x="2512" y="2512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8"/>
              <p:cNvSpPr/>
              <p:nvPr/>
            </p:nvSpPr>
            <p:spPr>
              <a:xfrm>
                <a:off x="2299534" y="1373382"/>
                <a:ext cx="516424" cy="520903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6" extrusionOk="0">
                    <a:moveTo>
                      <a:pt x="2509" y="1"/>
                    </a:moveTo>
                    <a:lnTo>
                      <a:pt x="1" y="2500"/>
                    </a:lnTo>
                    <a:lnTo>
                      <a:pt x="2000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8"/>
              <p:cNvSpPr/>
              <p:nvPr/>
            </p:nvSpPr>
            <p:spPr>
              <a:xfrm>
                <a:off x="2309525" y="1373382"/>
                <a:ext cx="288587" cy="287209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01" extrusionOk="0">
                    <a:moveTo>
                      <a:pt x="1" y="1"/>
                    </a:moveTo>
                    <a:lnTo>
                      <a:pt x="1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8"/>
              <p:cNvSpPr/>
              <p:nvPr/>
            </p:nvSpPr>
            <p:spPr>
              <a:xfrm>
                <a:off x="2809987" y="1373382"/>
                <a:ext cx="516309" cy="520903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6" extrusionOk="0">
                    <a:moveTo>
                      <a:pt x="2512" y="1"/>
                    </a:moveTo>
                    <a:lnTo>
                      <a:pt x="0" y="2500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8"/>
              <p:cNvSpPr/>
              <p:nvPr/>
            </p:nvSpPr>
            <p:spPr>
              <a:xfrm>
                <a:off x="2809987" y="1373382"/>
                <a:ext cx="288472" cy="287209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01" extrusionOk="0">
                    <a:moveTo>
                      <a:pt x="0" y="1"/>
                    </a:moveTo>
                    <a:lnTo>
                      <a:pt x="0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8"/>
              <p:cNvSpPr/>
              <p:nvPr/>
            </p:nvSpPr>
            <p:spPr>
              <a:xfrm>
                <a:off x="3668973" y="857186"/>
                <a:ext cx="1092908" cy="1094172"/>
              </a:xfrm>
              <a:custGeom>
                <a:avLst/>
                <a:gdLst/>
                <a:ahLst/>
                <a:cxnLst/>
                <a:rect l="l" t="t" r="r" b="b"/>
                <a:pathLst>
                  <a:path w="9517" h="9528" extrusionOk="0">
                    <a:moveTo>
                      <a:pt x="4760" y="0"/>
                    </a:moveTo>
                    <a:cubicBezTo>
                      <a:pt x="2122" y="0"/>
                      <a:pt x="1" y="2137"/>
                      <a:pt x="1" y="4772"/>
                    </a:cubicBezTo>
                    <a:cubicBezTo>
                      <a:pt x="1" y="7394"/>
                      <a:pt x="2122" y="9528"/>
                      <a:pt x="4760" y="9528"/>
                    </a:cubicBezTo>
                    <a:cubicBezTo>
                      <a:pt x="7394" y="9528"/>
                      <a:pt x="9516" y="7394"/>
                      <a:pt x="9516" y="4772"/>
                    </a:cubicBezTo>
                    <a:cubicBezTo>
                      <a:pt x="9516" y="2137"/>
                      <a:pt x="7394" y="0"/>
                      <a:pt x="47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8"/>
              <p:cNvSpPr/>
              <p:nvPr/>
            </p:nvSpPr>
            <p:spPr>
              <a:xfrm>
                <a:off x="3897155" y="1086746"/>
                <a:ext cx="636889" cy="635396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5533" extrusionOk="0">
                    <a:moveTo>
                      <a:pt x="2773" y="0"/>
                    </a:moveTo>
                    <a:cubicBezTo>
                      <a:pt x="1247" y="0"/>
                      <a:pt x="1" y="1235"/>
                      <a:pt x="1" y="2773"/>
                    </a:cubicBezTo>
                    <a:cubicBezTo>
                      <a:pt x="1" y="4295"/>
                      <a:pt x="1247" y="5533"/>
                      <a:pt x="2773" y="5533"/>
                    </a:cubicBezTo>
                    <a:cubicBezTo>
                      <a:pt x="4295" y="5533"/>
                      <a:pt x="5545" y="4295"/>
                      <a:pt x="5545" y="2773"/>
                    </a:cubicBezTo>
                    <a:cubicBezTo>
                      <a:pt x="5545" y="1235"/>
                      <a:pt x="4295" y="0"/>
                      <a:pt x="27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3" name="Google Shape;723;p8"/>
              <p:cNvGrpSpPr/>
              <p:nvPr/>
            </p:nvGrpSpPr>
            <p:grpSpPr>
              <a:xfrm rot="-5400000">
                <a:off x="4513093" y="1373690"/>
                <a:ext cx="1621711" cy="61149"/>
                <a:chOff x="3143975" y="2577950"/>
                <a:chExt cx="1242500" cy="46850"/>
              </a:xfrm>
            </p:grpSpPr>
            <p:sp>
              <p:nvSpPr>
                <p:cNvPr id="724" name="Google Shape;724;p8"/>
                <p:cNvSpPr/>
                <p:nvPr/>
              </p:nvSpPr>
              <p:spPr>
                <a:xfrm>
                  <a:off x="31439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8"/>
                <p:cNvSpPr/>
                <p:nvPr/>
              </p:nvSpPr>
              <p:spPr>
                <a:xfrm>
                  <a:off x="3229250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6" y="1451"/>
                        <a:pt x="1886" y="938"/>
                      </a:cubicBezTo>
                      <a:cubicBezTo>
                        <a:pt x="1886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8"/>
                <p:cNvSpPr/>
                <p:nvPr/>
              </p:nvSpPr>
              <p:spPr>
                <a:xfrm>
                  <a:off x="3314725" y="2577950"/>
                  <a:ext cx="468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1874" extrusionOk="0">
                      <a:moveTo>
                        <a:pt x="939" y="0"/>
                      </a:moveTo>
                      <a:cubicBezTo>
                        <a:pt x="427" y="0"/>
                        <a:pt x="1" y="414"/>
                        <a:pt x="1" y="938"/>
                      </a:cubicBezTo>
                      <a:cubicBezTo>
                        <a:pt x="1" y="1451"/>
                        <a:pt x="427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8"/>
                <p:cNvSpPr/>
                <p:nvPr/>
              </p:nvSpPr>
              <p:spPr>
                <a:xfrm>
                  <a:off x="34003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6" y="0"/>
                      </a:moveTo>
                      <a:cubicBezTo>
                        <a:pt x="411" y="0"/>
                        <a:pt x="1" y="414"/>
                        <a:pt x="1" y="938"/>
                      </a:cubicBezTo>
                      <a:cubicBezTo>
                        <a:pt x="1" y="1451"/>
                        <a:pt x="411" y="1873"/>
                        <a:pt x="936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6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8"/>
                <p:cNvSpPr/>
                <p:nvPr/>
              </p:nvSpPr>
              <p:spPr>
                <a:xfrm>
                  <a:off x="34855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26" y="0"/>
                        <a:pt x="0" y="414"/>
                        <a:pt x="0" y="938"/>
                      </a:cubicBezTo>
                      <a:cubicBezTo>
                        <a:pt x="0" y="1451"/>
                        <a:pt x="426" y="1873"/>
                        <a:pt x="938" y="1873"/>
                      </a:cubicBezTo>
                      <a:cubicBezTo>
                        <a:pt x="1463" y="1873"/>
                        <a:pt x="1873" y="1451"/>
                        <a:pt x="1873" y="938"/>
                      </a:cubicBezTo>
                      <a:cubicBezTo>
                        <a:pt x="1873" y="414"/>
                        <a:pt x="1463" y="0"/>
                        <a:pt x="938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729;p8"/>
                <p:cNvSpPr/>
                <p:nvPr/>
              </p:nvSpPr>
              <p:spPr>
                <a:xfrm>
                  <a:off x="35710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730;p8"/>
                <p:cNvSpPr/>
                <p:nvPr/>
              </p:nvSpPr>
              <p:spPr>
                <a:xfrm>
                  <a:off x="3656325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5" y="1451"/>
                        <a:pt x="1885" y="938"/>
                      </a:cubicBezTo>
                      <a:cubicBezTo>
                        <a:pt x="1885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731;p8"/>
                <p:cNvSpPr/>
                <p:nvPr/>
              </p:nvSpPr>
              <p:spPr>
                <a:xfrm>
                  <a:off x="37418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8"/>
                <p:cNvSpPr/>
                <p:nvPr/>
              </p:nvSpPr>
              <p:spPr>
                <a:xfrm>
                  <a:off x="38273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8"/>
                <p:cNvSpPr/>
                <p:nvPr/>
              </p:nvSpPr>
              <p:spPr>
                <a:xfrm>
                  <a:off x="39125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8"/>
                <p:cNvSpPr/>
                <p:nvPr/>
              </p:nvSpPr>
              <p:spPr>
                <a:xfrm>
                  <a:off x="39981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14" y="0"/>
                        <a:pt x="0" y="414"/>
                        <a:pt x="0" y="938"/>
                      </a:cubicBezTo>
                      <a:cubicBezTo>
                        <a:pt x="0" y="1451"/>
                        <a:pt x="414" y="1873"/>
                        <a:pt x="938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8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35;p8"/>
                <p:cNvSpPr/>
                <p:nvPr/>
              </p:nvSpPr>
              <p:spPr>
                <a:xfrm>
                  <a:off x="4083375" y="2577950"/>
                  <a:ext cx="471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4" extrusionOk="0">
                      <a:moveTo>
                        <a:pt x="936" y="0"/>
                      </a:moveTo>
                      <a:cubicBezTo>
                        <a:pt x="424" y="0"/>
                        <a:pt x="1" y="414"/>
                        <a:pt x="1" y="938"/>
                      </a:cubicBezTo>
                      <a:cubicBezTo>
                        <a:pt x="1" y="1451"/>
                        <a:pt x="424" y="1873"/>
                        <a:pt x="936" y="1873"/>
                      </a:cubicBezTo>
                      <a:cubicBezTo>
                        <a:pt x="1461" y="1873"/>
                        <a:pt x="1886" y="1451"/>
                        <a:pt x="1886" y="938"/>
                      </a:cubicBezTo>
                      <a:cubicBezTo>
                        <a:pt x="1886" y="414"/>
                        <a:pt x="1461" y="0"/>
                        <a:pt x="936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736;p8"/>
                <p:cNvSpPr/>
                <p:nvPr/>
              </p:nvSpPr>
              <p:spPr>
                <a:xfrm>
                  <a:off x="41688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8"/>
                <p:cNvSpPr/>
                <p:nvPr/>
              </p:nvSpPr>
              <p:spPr>
                <a:xfrm>
                  <a:off x="42544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8"/>
                <p:cNvSpPr/>
                <p:nvPr/>
              </p:nvSpPr>
              <p:spPr>
                <a:xfrm>
                  <a:off x="43396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39" name="Google Shape;739;p8"/>
            <p:cNvGrpSpPr/>
            <p:nvPr/>
          </p:nvGrpSpPr>
          <p:grpSpPr>
            <a:xfrm rot="1320208">
              <a:off x="7444465" y="726629"/>
              <a:ext cx="794314" cy="1691256"/>
              <a:chOff x="1894490" y="2649667"/>
              <a:chExt cx="931164" cy="1982636"/>
            </a:xfrm>
          </p:grpSpPr>
          <p:grpSp>
            <p:nvGrpSpPr>
              <p:cNvPr id="740" name="Google Shape;740;p8"/>
              <p:cNvGrpSpPr/>
              <p:nvPr/>
            </p:nvGrpSpPr>
            <p:grpSpPr>
              <a:xfrm>
                <a:off x="1894490" y="2649667"/>
                <a:ext cx="931164" cy="1982636"/>
                <a:chOff x="2950128" y="2762904"/>
                <a:chExt cx="931164" cy="1982636"/>
              </a:xfrm>
            </p:grpSpPr>
            <p:sp>
              <p:nvSpPr>
                <p:cNvPr id="741" name="Google Shape;741;p8"/>
                <p:cNvSpPr/>
                <p:nvPr/>
              </p:nvSpPr>
              <p:spPr>
                <a:xfrm>
                  <a:off x="2950128" y="2762904"/>
                  <a:ext cx="931164" cy="1982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6" h="27735" extrusionOk="0">
                      <a:moveTo>
                        <a:pt x="1164" y="0"/>
                      </a:moveTo>
                      <a:cubicBezTo>
                        <a:pt x="1164" y="0"/>
                        <a:pt x="1176" y="12"/>
                        <a:pt x="1176" y="24"/>
                      </a:cubicBezTo>
                      <a:cubicBezTo>
                        <a:pt x="1176" y="674"/>
                        <a:pt x="651" y="1199"/>
                        <a:pt x="1" y="1199"/>
                      </a:cubicBezTo>
                      <a:lnTo>
                        <a:pt x="1" y="26559"/>
                      </a:lnTo>
                      <a:cubicBezTo>
                        <a:pt x="651" y="26559"/>
                        <a:pt x="1176" y="27084"/>
                        <a:pt x="1176" y="27734"/>
                      </a:cubicBezTo>
                      <a:lnTo>
                        <a:pt x="11851" y="27734"/>
                      </a:lnTo>
                      <a:cubicBezTo>
                        <a:pt x="11851" y="27084"/>
                        <a:pt x="12364" y="26559"/>
                        <a:pt x="13014" y="26559"/>
                      </a:cubicBezTo>
                      <a:lnTo>
                        <a:pt x="13026" y="26559"/>
                      </a:lnTo>
                      <a:lnTo>
                        <a:pt x="13026" y="1199"/>
                      </a:lnTo>
                      <a:lnTo>
                        <a:pt x="13014" y="1199"/>
                      </a:lnTo>
                      <a:cubicBezTo>
                        <a:pt x="12364" y="1199"/>
                        <a:pt x="11851" y="674"/>
                        <a:pt x="11851" y="24"/>
                      </a:cubicBezTo>
                      <a:lnTo>
                        <a:pt x="1185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42;p8"/>
                <p:cNvSpPr/>
                <p:nvPr/>
              </p:nvSpPr>
              <p:spPr>
                <a:xfrm>
                  <a:off x="3782056" y="4181369"/>
                  <a:ext cx="25949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124" extrusionOk="0">
                      <a:moveTo>
                        <a:pt x="63" y="0"/>
                      </a:moveTo>
                      <a:cubicBezTo>
                        <a:pt x="27" y="0"/>
                        <a:pt x="0" y="24"/>
                        <a:pt x="0" y="63"/>
                      </a:cubicBezTo>
                      <a:cubicBezTo>
                        <a:pt x="0" y="99"/>
                        <a:pt x="27" y="123"/>
                        <a:pt x="63" y="123"/>
                      </a:cubicBezTo>
                      <a:lnTo>
                        <a:pt x="300" y="123"/>
                      </a:lnTo>
                      <a:cubicBezTo>
                        <a:pt x="339" y="123"/>
                        <a:pt x="363" y="99"/>
                        <a:pt x="363" y="63"/>
                      </a:cubicBezTo>
                      <a:cubicBezTo>
                        <a:pt x="363" y="24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8"/>
                <p:cNvSpPr/>
                <p:nvPr/>
              </p:nvSpPr>
              <p:spPr>
                <a:xfrm>
                  <a:off x="3071650" y="4181369"/>
                  <a:ext cx="68732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5" h="124" extrusionOk="0">
                      <a:moveTo>
                        <a:pt x="75" y="0"/>
                      </a:moveTo>
                      <a:cubicBezTo>
                        <a:pt x="36" y="0"/>
                        <a:pt x="0" y="24"/>
                        <a:pt x="0" y="63"/>
                      </a:cubicBezTo>
                      <a:cubicBezTo>
                        <a:pt x="0" y="99"/>
                        <a:pt x="36" y="123"/>
                        <a:pt x="75" y="123"/>
                      </a:cubicBezTo>
                      <a:lnTo>
                        <a:pt x="525" y="123"/>
                      </a:lnTo>
                      <a:cubicBezTo>
                        <a:pt x="561" y="123"/>
                        <a:pt x="588" y="99"/>
                        <a:pt x="588" y="63"/>
                      </a:cubicBezTo>
                      <a:cubicBezTo>
                        <a:pt x="588" y="24"/>
                        <a:pt x="561" y="0"/>
                        <a:pt x="525" y="0"/>
                      </a:cubicBezTo>
                      <a:close/>
                      <a:moveTo>
                        <a:pt x="974" y="0"/>
                      </a:moveTo>
                      <a:cubicBezTo>
                        <a:pt x="935" y="0"/>
                        <a:pt x="911" y="24"/>
                        <a:pt x="911" y="63"/>
                      </a:cubicBezTo>
                      <a:cubicBezTo>
                        <a:pt x="911" y="99"/>
                        <a:pt x="935" y="123"/>
                        <a:pt x="974" y="123"/>
                      </a:cubicBezTo>
                      <a:lnTo>
                        <a:pt x="1424" y="123"/>
                      </a:lnTo>
                      <a:cubicBezTo>
                        <a:pt x="1460" y="123"/>
                        <a:pt x="1499" y="99"/>
                        <a:pt x="1499" y="63"/>
                      </a:cubicBezTo>
                      <a:cubicBezTo>
                        <a:pt x="1499" y="24"/>
                        <a:pt x="1460" y="0"/>
                        <a:pt x="1424" y="0"/>
                      </a:cubicBezTo>
                      <a:close/>
                      <a:moveTo>
                        <a:pt x="1873" y="0"/>
                      </a:moveTo>
                      <a:cubicBezTo>
                        <a:pt x="1834" y="0"/>
                        <a:pt x="1810" y="24"/>
                        <a:pt x="1810" y="63"/>
                      </a:cubicBezTo>
                      <a:cubicBezTo>
                        <a:pt x="1810" y="99"/>
                        <a:pt x="1834" y="123"/>
                        <a:pt x="1873" y="123"/>
                      </a:cubicBezTo>
                      <a:lnTo>
                        <a:pt x="2323" y="123"/>
                      </a:lnTo>
                      <a:cubicBezTo>
                        <a:pt x="2359" y="123"/>
                        <a:pt x="2398" y="99"/>
                        <a:pt x="2398" y="63"/>
                      </a:cubicBezTo>
                      <a:cubicBezTo>
                        <a:pt x="2398" y="24"/>
                        <a:pt x="2359" y="0"/>
                        <a:pt x="2323" y="0"/>
                      </a:cubicBezTo>
                      <a:close/>
                      <a:moveTo>
                        <a:pt x="2784" y="0"/>
                      </a:moveTo>
                      <a:cubicBezTo>
                        <a:pt x="2745" y="0"/>
                        <a:pt x="2710" y="24"/>
                        <a:pt x="2710" y="63"/>
                      </a:cubicBezTo>
                      <a:cubicBezTo>
                        <a:pt x="2710" y="99"/>
                        <a:pt x="2745" y="123"/>
                        <a:pt x="2784" y="123"/>
                      </a:cubicBezTo>
                      <a:lnTo>
                        <a:pt x="3234" y="123"/>
                      </a:lnTo>
                      <a:cubicBezTo>
                        <a:pt x="3270" y="123"/>
                        <a:pt x="3297" y="99"/>
                        <a:pt x="3297" y="63"/>
                      </a:cubicBezTo>
                      <a:cubicBezTo>
                        <a:pt x="3297" y="24"/>
                        <a:pt x="3270" y="0"/>
                        <a:pt x="3234" y="0"/>
                      </a:cubicBezTo>
                      <a:close/>
                      <a:moveTo>
                        <a:pt x="3684" y="0"/>
                      </a:moveTo>
                      <a:cubicBezTo>
                        <a:pt x="3645" y="0"/>
                        <a:pt x="3621" y="24"/>
                        <a:pt x="3621" y="63"/>
                      </a:cubicBezTo>
                      <a:cubicBezTo>
                        <a:pt x="3621" y="99"/>
                        <a:pt x="3645" y="123"/>
                        <a:pt x="3684" y="123"/>
                      </a:cubicBezTo>
                      <a:lnTo>
                        <a:pt x="4133" y="123"/>
                      </a:lnTo>
                      <a:cubicBezTo>
                        <a:pt x="4169" y="123"/>
                        <a:pt x="4196" y="99"/>
                        <a:pt x="4196" y="63"/>
                      </a:cubicBezTo>
                      <a:cubicBezTo>
                        <a:pt x="4196" y="24"/>
                        <a:pt x="4169" y="0"/>
                        <a:pt x="4133" y="0"/>
                      </a:cubicBezTo>
                      <a:close/>
                      <a:moveTo>
                        <a:pt x="4583" y="0"/>
                      </a:moveTo>
                      <a:cubicBezTo>
                        <a:pt x="4544" y="0"/>
                        <a:pt x="4520" y="24"/>
                        <a:pt x="4520" y="63"/>
                      </a:cubicBezTo>
                      <a:cubicBezTo>
                        <a:pt x="4520" y="99"/>
                        <a:pt x="4544" y="123"/>
                        <a:pt x="4583" y="123"/>
                      </a:cubicBezTo>
                      <a:lnTo>
                        <a:pt x="5032" y="123"/>
                      </a:lnTo>
                      <a:cubicBezTo>
                        <a:pt x="5068" y="123"/>
                        <a:pt x="5107" y="99"/>
                        <a:pt x="5107" y="63"/>
                      </a:cubicBezTo>
                      <a:cubicBezTo>
                        <a:pt x="5107" y="24"/>
                        <a:pt x="5068" y="0"/>
                        <a:pt x="5032" y="0"/>
                      </a:cubicBezTo>
                      <a:close/>
                      <a:moveTo>
                        <a:pt x="5494" y="0"/>
                      </a:moveTo>
                      <a:cubicBezTo>
                        <a:pt x="5458" y="0"/>
                        <a:pt x="5419" y="24"/>
                        <a:pt x="5419" y="63"/>
                      </a:cubicBezTo>
                      <a:cubicBezTo>
                        <a:pt x="5419" y="99"/>
                        <a:pt x="5458" y="123"/>
                        <a:pt x="5494" y="123"/>
                      </a:cubicBezTo>
                      <a:lnTo>
                        <a:pt x="5943" y="123"/>
                      </a:lnTo>
                      <a:cubicBezTo>
                        <a:pt x="5982" y="123"/>
                        <a:pt x="6006" y="99"/>
                        <a:pt x="6006" y="63"/>
                      </a:cubicBezTo>
                      <a:cubicBezTo>
                        <a:pt x="6006" y="24"/>
                        <a:pt x="5982" y="0"/>
                        <a:pt x="5943" y="0"/>
                      </a:cubicBezTo>
                      <a:close/>
                      <a:moveTo>
                        <a:pt x="6393" y="0"/>
                      </a:moveTo>
                      <a:cubicBezTo>
                        <a:pt x="6357" y="0"/>
                        <a:pt x="6318" y="24"/>
                        <a:pt x="6318" y="63"/>
                      </a:cubicBezTo>
                      <a:cubicBezTo>
                        <a:pt x="6318" y="99"/>
                        <a:pt x="6357" y="123"/>
                        <a:pt x="6393" y="123"/>
                      </a:cubicBezTo>
                      <a:lnTo>
                        <a:pt x="6842" y="123"/>
                      </a:lnTo>
                      <a:cubicBezTo>
                        <a:pt x="6881" y="123"/>
                        <a:pt x="6905" y="99"/>
                        <a:pt x="6905" y="63"/>
                      </a:cubicBezTo>
                      <a:cubicBezTo>
                        <a:pt x="6905" y="24"/>
                        <a:pt x="6881" y="0"/>
                        <a:pt x="6842" y="0"/>
                      </a:cubicBezTo>
                      <a:close/>
                      <a:moveTo>
                        <a:pt x="7292" y="0"/>
                      </a:moveTo>
                      <a:cubicBezTo>
                        <a:pt x="7256" y="0"/>
                        <a:pt x="7229" y="24"/>
                        <a:pt x="7229" y="63"/>
                      </a:cubicBezTo>
                      <a:cubicBezTo>
                        <a:pt x="7229" y="99"/>
                        <a:pt x="7256" y="123"/>
                        <a:pt x="7292" y="123"/>
                      </a:cubicBezTo>
                      <a:lnTo>
                        <a:pt x="7741" y="123"/>
                      </a:lnTo>
                      <a:cubicBezTo>
                        <a:pt x="7780" y="123"/>
                        <a:pt x="7816" y="99"/>
                        <a:pt x="7816" y="63"/>
                      </a:cubicBezTo>
                      <a:cubicBezTo>
                        <a:pt x="7816" y="24"/>
                        <a:pt x="7780" y="0"/>
                        <a:pt x="7741" y="0"/>
                      </a:cubicBezTo>
                      <a:close/>
                      <a:moveTo>
                        <a:pt x="8191" y="0"/>
                      </a:moveTo>
                      <a:cubicBezTo>
                        <a:pt x="8155" y="0"/>
                        <a:pt x="8128" y="24"/>
                        <a:pt x="8128" y="63"/>
                      </a:cubicBezTo>
                      <a:cubicBezTo>
                        <a:pt x="8128" y="99"/>
                        <a:pt x="8155" y="123"/>
                        <a:pt x="8191" y="123"/>
                      </a:cubicBezTo>
                      <a:lnTo>
                        <a:pt x="8653" y="123"/>
                      </a:lnTo>
                      <a:cubicBezTo>
                        <a:pt x="8692" y="123"/>
                        <a:pt x="8715" y="99"/>
                        <a:pt x="8715" y="63"/>
                      </a:cubicBezTo>
                      <a:cubicBezTo>
                        <a:pt x="8715" y="24"/>
                        <a:pt x="8692" y="0"/>
                        <a:pt x="8653" y="0"/>
                      </a:cubicBezTo>
                      <a:close/>
                      <a:moveTo>
                        <a:pt x="9102" y="0"/>
                      </a:moveTo>
                      <a:cubicBezTo>
                        <a:pt x="9066" y="0"/>
                        <a:pt x="9027" y="24"/>
                        <a:pt x="9027" y="63"/>
                      </a:cubicBezTo>
                      <a:cubicBezTo>
                        <a:pt x="9027" y="99"/>
                        <a:pt x="9066" y="123"/>
                        <a:pt x="9102" y="123"/>
                      </a:cubicBezTo>
                      <a:lnTo>
                        <a:pt x="9552" y="123"/>
                      </a:lnTo>
                      <a:cubicBezTo>
                        <a:pt x="9591" y="123"/>
                        <a:pt x="9615" y="99"/>
                        <a:pt x="9615" y="63"/>
                      </a:cubicBezTo>
                      <a:cubicBezTo>
                        <a:pt x="9615" y="24"/>
                        <a:pt x="9591" y="0"/>
                        <a:pt x="95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8"/>
                <p:cNvSpPr/>
                <p:nvPr/>
              </p:nvSpPr>
              <p:spPr>
                <a:xfrm>
                  <a:off x="3022541" y="4181369"/>
                  <a:ext cx="2687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124" extrusionOk="0">
                      <a:moveTo>
                        <a:pt x="76" y="0"/>
                      </a:moveTo>
                      <a:cubicBezTo>
                        <a:pt x="37" y="0"/>
                        <a:pt x="1" y="24"/>
                        <a:pt x="1" y="63"/>
                      </a:cubicBezTo>
                      <a:cubicBezTo>
                        <a:pt x="1" y="99"/>
                        <a:pt x="37" y="123"/>
                        <a:pt x="76" y="123"/>
                      </a:cubicBezTo>
                      <a:lnTo>
                        <a:pt x="313" y="123"/>
                      </a:lnTo>
                      <a:cubicBezTo>
                        <a:pt x="349" y="123"/>
                        <a:pt x="376" y="99"/>
                        <a:pt x="376" y="63"/>
                      </a:cubicBezTo>
                      <a:cubicBezTo>
                        <a:pt x="376" y="24"/>
                        <a:pt x="349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8"/>
                <p:cNvSpPr/>
                <p:nvPr/>
              </p:nvSpPr>
              <p:spPr>
                <a:xfrm>
                  <a:off x="3132268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46;p8"/>
                <p:cNvSpPr/>
                <p:nvPr/>
              </p:nvSpPr>
              <p:spPr>
                <a:xfrm>
                  <a:off x="3168868" y="4295529"/>
                  <a:ext cx="2945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8"/>
                <p:cNvSpPr/>
                <p:nvPr/>
              </p:nvSpPr>
              <p:spPr>
                <a:xfrm>
                  <a:off x="3217119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8"/>
                <p:cNvSpPr/>
                <p:nvPr/>
              </p:nvSpPr>
              <p:spPr>
                <a:xfrm>
                  <a:off x="3250073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49;p8"/>
                <p:cNvSpPr/>
                <p:nvPr/>
              </p:nvSpPr>
              <p:spPr>
                <a:xfrm>
                  <a:off x="3286745" y="4295529"/>
                  <a:ext cx="2938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50;p8"/>
                <p:cNvSpPr/>
                <p:nvPr/>
              </p:nvSpPr>
              <p:spPr>
                <a:xfrm>
                  <a:off x="3341144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751;p8"/>
                <p:cNvSpPr/>
                <p:nvPr/>
              </p:nvSpPr>
              <p:spPr>
                <a:xfrm>
                  <a:off x="3334925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8"/>
                <p:cNvSpPr/>
                <p:nvPr/>
              </p:nvSpPr>
              <p:spPr>
                <a:xfrm>
                  <a:off x="3363447" y="4295529"/>
                  <a:ext cx="2144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8"/>
                <p:cNvSpPr/>
                <p:nvPr/>
              </p:nvSpPr>
              <p:spPr>
                <a:xfrm>
                  <a:off x="3400904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2" y="3447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754;p8"/>
                <p:cNvSpPr/>
                <p:nvPr/>
              </p:nvSpPr>
              <p:spPr>
                <a:xfrm>
                  <a:off x="3446511" y="4295529"/>
                  <a:ext cx="178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50" y="3447"/>
                      </a:lnTo>
                      <a:lnTo>
                        <a:pt x="2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755;p8"/>
                <p:cNvSpPr/>
                <p:nvPr/>
              </p:nvSpPr>
              <p:spPr>
                <a:xfrm>
                  <a:off x="3481252" y="4295529"/>
                  <a:ext cx="2151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8"/>
                <p:cNvSpPr/>
                <p:nvPr/>
              </p:nvSpPr>
              <p:spPr>
                <a:xfrm>
                  <a:off x="3518709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3" y="3447"/>
                      </a:lnTo>
                      <a:lnTo>
                        <a:pt x="40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8"/>
                <p:cNvSpPr/>
                <p:nvPr/>
              </p:nvSpPr>
              <p:spPr>
                <a:xfrm>
                  <a:off x="3572322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58;p8"/>
                <p:cNvSpPr/>
                <p:nvPr/>
              </p:nvSpPr>
              <p:spPr>
                <a:xfrm>
                  <a:off x="3562457" y="4295529"/>
                  <a:ext cx="1894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64" y="3447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59;p8"/>
                <p:cNvSpPr/>
                <p:nvPr/>
              </p:nvSpPr>
              <p:spPr>
                <a:xfrm>
                  <a:off x="3593696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9" y="3447"/>
                      </a:lnTo>
                      <a:lnTo>
                        <a:pt x="2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60;p8"/>
                <p:cNvSpPr/>
                <p:nvPr/>
              </p:nvSpPr>
              <p:spPr>
                <a:xfrm>
                  <a:off x="3630367" y="4295529"/>
                  <a:ext cx="2959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4" y="3447"/>
                      </a:lnTo>
                      <a:lnTo>
                        <a:pt x="4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61;p8"/>
                <p:cNvSpPr/>
                <p:nvPr/>
              </p:nvSpPr>
              <p:spPr>
                <a:xfrm>
                  <a:off x="3678547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5" y="3447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8"/>
                <p:cNvSpPr/>
                <p:nvPr/>
              </p:nvSpPr>
              <p:spPr>
                <a:xfrm>
                  <a:off x="3711573" y="4295529"/>
                  <a:ext cx="2058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63" name="Google Shape;763;p8"/>
              <p:cNvSpPr/>
              <p:nvPr/>
            </p:nvSpPr>
            <p:spPr>
              <a:xfrm>
                <a:off x="2159276" y="2969650"/>
                <a:ext cx="461729" cy="956340"/>
              </a:xfrm>
              <a:custGeom>
                <a:avLst/>
                <a:gdLst/>
                <a:ahLst/>
                <a:cxnLst/>
                <a:rect l="l" t="t" r="r" b="b"/>
                <a:pathLst>
                  <a:path w="4595" h="9517" extrusionOk="0">
                    <a:moveTo>
                      <a:pt x="1" y="1"/>
                    </a:moveTo>
                    <a:lnTo>
                      <a:pt x="762" y="5995"/>
                    </a:lnTo>
                    <a:lnTo>
                      <a:pt x="2497" y="4958"/>
                    </a:lnTo>
                    <a:lnTo>
                      <a:pt x="2860" y="9516"/>
                    </a:lnTo>
                    <a:lnTo>
                      <a:pt x="4595" y="1835"/>
                    </a:lnTo>
                    <a:lnTo>
                      <a:pt x="2758" y="2647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8"/>
            <p:cNvGrpSpPr/>
            <p:nvPr/>
          </p:nvGrpSpPr>
          <p:grpSpPr>
            <a:xfrm rot="1319958">
              <a:off x="7579849" y="4087042"/>
              <a:ext cx="894003" cy="2521191"/>
              <a:chOff x="89915" y="1124842"/>
              <a:chExt cx="893992" cy="2521159"/>
            </a:xfrm>
          </p:grpSpPr>
          <p:grpSp>
            <p:nvGrpSpPr>
              <p:cNvPr id="765" name="Google Shape;765;p8"/>
              <p:cNvGrpSpPr/>
              <p:nvPr/>
            </p:nvGrpSpPr>
            <p:grpSpPr>
              <a:xfrm>
                <a:off x="89915" y="1124842"/>
                <a:ext cx="893992" cy="2521159"/>
                <a:chOff x="6244575" y="510538"/>
                <a:chExt cx="1603285" cy="4521447"/>
              </a:xfrm>
            </p:grpSpPr>
            <p:sp>
              <p:nvSpPr>
                <p:cNvPr id="766" name="Google Shape;766;p8"/>
                <p:cNvSpPr/>
                <p:nvPr/>
              </p:nvSpPr>
              <p:spPr>
                <a:xfrm>
                  <a:off x="6244575" y="510538"/>
                  <a:ext cx="1603285" cy="4521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9" h="44696" extrusionOk="0">
                      <a:moveTo>
                        <a:pt x="462" y="1"/>
                      </a:moveTo>
                      <a:cubicBezTo>
                        <a:pt x="265" y="1"/>
                        <a:pt x="103" y="166"/>
                        <a:pt x="103" y="351"/>
                      </a:cubicBezTo>
                      <a:lnTo>
                        <a:pt x="40" y="29473"/>
                      </a:lnTo>
                      <a:cubicBezTo>
                        <a:pt x="163" y="29473"/>
                        <a:pt x="289" y="29497"/>
                        <a:pt x="403" y="29521"/>
                      </a:cubicBezTo>
                      <a:cubicBezTo>
                        <a:pt x="1113" y="29686"/>
                        <a:pt x="1649" y="30309"/>
                        <a:pt x="1676" y="31071"/>
                      </a:cubicBezTo>
                      <a:lnTo>
                        <a:pt x="1676" y="31122"/>
                      </a:lnTo>
                      <a:cubicBezTo>
                        <a:pt x="1676" y="31544"/>
                        <a:pt x="1499" y="31946"/>
                        <a:pt x="1227" y="32234"/>
                      </a:cubicBezTo>
                      <a:cubicBezTo>
                        <a:pt x="987" y="32482"/>
                        <a:pt x="675" y="32656"/>
                        <a:pt x="328" y="32731"/>
                      </a:cubicBezTo>
                      <a:cubicBezTo>
                        <a:pt x="226" y="32743"/>
                        <a:pt x="127" y="32758"/>
                        <a:pt x="28" y="32758"/>
                      </a:cubicBezTo>
                      <a:lnTo>
                        <a:pt x="1" y="44308"/>
                      </a:lnTo>
                      <a:cubicBezTo>
                        <a:pt x="1" y="44494"/>
                        <a:pt x="163" y="44656"/>
                        <a:pt x="352" y="44656"/>
                      </a:cubicBezTo>
                      <a:lnTo>
                        <a:pt x="6232" y="44671"/>
                      </a:lnTo>
                      <a:cubicBezTo>
                        <a:pt x="6232" y="44545"/>
                        <a:pt x="6247" y="44419"/>
                        <a:pt x="6283" y="44308"/>
                      </a:cubicBezTo>
                      <a:cubicBezTo>
                        <a:pt x="6444" y="43583"/>
                        <a:pt x="7095" y="43035"/>
                        <a:pt x="7880" y="43035"/>
                      </a:cubicBezTo>
                      <a:cubicBezTo>
                        <a:pt x="8306" y="43035"/>
                        <a:pt x="8704" y="43209"/>
                        <a:pt x="8992" y="43484"/>
                      </a:cubicBezTo>
                      <a:cubicBezTo>
                        <a:pt x="9244" y="43721"/>
                        <a:pt x="9417" y="44033"/>
                        <a:pt x="9480" y="44383"/>
                      </a:cubicBezTo>
                      <a:cubicBezTo>
                        <a:pt x="9504" y="44482"/>
                        <a:pt x="9504" y="44581"/>
                        <a:pt x="9504" y="44683"/>
                      </a:cubicBezTo>
                      <a:lnTo>
                        <a:pt x="15387" y="44695"/>
                      </a:lnTo>
                      <a:cubicBezTo>
                        <a:pt x="15585" y="44695"/>
                        <a:pt x="15735" y="44533"/>
                        <a:pt x="15747" y="44344"/>
                      </a:cubicBezTo>
                      <a:lnTo>
                        <a:pt x="15774" y="32794"/>
                      </a:lnTo>
                      <a:cubicBezTo>
                        <a:pt x="15648" y="32794"/>
                        <a:pt x="15522" y="32770"/>
                        <a:pt x="15399" y="32743"/>
                      </a:cubicBezTo>
                      <a:cubicBezTo>
                        <a:pt x="14674" y="32581"/>
                        <a:pt x="14138" y="31919"/>
                        <a:pt x="14138" y="31146"/>
                      </a:cubicBezTo>
                      <a:lnTo>
                        <a:pt x="14138" y="31095"/>
                      </a:lnTo>
                      <a:cubicBezTo>
                        <a:pt x="14150" y="30684"/>
                        <a:pt x="14323" y="30309"/>
                        <a:pt x="14587" y="30034"/>
                      </a:cubicBezTo>
                      <a:cubicBezTo>
                        <a:pt x="14812" y="29785"/>
                        <a:pt x="15124" y="29611"/>
                        <a:pt x="15474" y="29548"/>
                      </a:cubicBezTo>
                      <a:cubicBezTo>
                        <a:pt x="15573" y="29521"/>
                        <a:pt x="15672" y="29509"/>
                        <a:pt x="15774" y="29509"/>
                      </a:cubicBezTo>
                      <a:lnTo>
                        <a:pt x="15849" y="390"/>
                      </a:lnTo>
                      <a:cubicBezTo>
                        <a:pt x="15849" y="202"/>
                        <a:pt x="15687" y="40"/>
                        <a:pt x="15486" y="40"/>
                      </a:cubicBezTo>
                      <a:lnTo>
                        <a:pt x="9618" y="28"/>
                      </a:lnTo>
                      <a:cubicBezTo>
                        <a:pt x="9618" y="127"/>
                        <a:pt x="9603" y="226"/>
                        <a:pt x="9579" y="328"/>
                      </a:cubicBezTo>
                      <a:cubicBezTo>
                        <a:pt x="9516" y="675"/>
                        <a:pt x="9342" y="990"/>
                        <a:pt x="9094" y="1215"/>
                      </a:cubicBezTo>
                      <a:cubicBezTo>
                        <a:pt x="8806" y="1487"/>
                        <a:pt x="8404" y="1664"/>
                        <a:pt x="7970" y="1664"/>
                      </a:cubicBezTo>
                      <a:cubicBezTo>
                        <a:pt x="7194" y="1649"/>
                        <a:pt x="6546" y="1113"/>
                        <a:pt x="6381" y="390"/>
                      </a:cubicBezTo>
                      <a:cubicBezTo>
                        <a:pt x="6358" y="265"/>
                        <a:pt x="6334" y="139"/>
                        <a:pt x="6334" y="16"/>
                      </a:cubicBezTo>
                      <a:lnTo>
                        <a:pt x="46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767;p8"/>
                <p:cNvSpPr/>
                <p:nvPr/>
              </p:nvSpPr>
              <p:spPr>
                <a:xfrm>
                  <a:off x="6248369" y="3653564"/>
                  <a:ext cx="1595698" cy="137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4" h="13626" extrusionOk="0">
                      <a:moveTo>
                        <a:pt x="1676" y="1"/>
                      </a:moveTo>
                      <a:lnTo>
                        <a:pt x="1676" y="52"/>
                      </a:lnTo>
                      <a:cubicBezTo>
                        <a:pt x="1676" y="474"/>
                        <a:pt x="1499" y="876"/>
                        <a:pt x="1227" y="1164"/>
                      </a:cubicBezTo>
                      <a:cubicBezTo>
                        <a:pt x="987" y="1412"/>
                        <a:pt x="675" y="1586"/>
                        <a:pt x="328" y="1661"/>
                      </a:cubicBezTo>
                      <a:cubicBezTo>
                        <a:pt x="226" y="1673"/>
                        <a:pt x="127" y="1688"/>
                        <a:pt x="28" y="1688"/>
                      </a:cubicBezTo>
                      <a:lnTo>
                        <a:pt x="1" y="13238"/>
                      </a:lnTo>
                      <a:cubicBezTo>
                        <a:pt x="1" y="13424"/>
                        <a:pt x="163" y="13586"/>
                        <a:pt x="352" y="13586"/>
                      </a:cubicBezTo>
                      <a:lnTo>
                        <a:pt x="6232" y="13601"/>
                      </a:lnTo>
                      <a:cubicBezTo>
                        <a:pt x="6232" y="13475"/>
                        <a:pt x="6247" y="13349"/>
                        <a:pt x="6283" y="13238"/>
                      </a:cubicBezTo>
                      <a:cubicBezTo>
                        <a:pt x="6444" y="12513"/>
                        <a:pt x="7095" y="11965"/>
                        <a:pt x="7880" y="11965"/>
                      </a:cubicBezTo>
                      <a:cubicBezTo>
                        <a:pt x="8306" y="11965"/>
                        <a:pt x="8704" y="12139"/>
                        <a:pt x="8992" y="12414"/>
                      </a:cubicBezTo>
                      <a:cubicBezTo>
                        <a:pt x="9244" y="12651"/>
                        <a:pt x="9417" y="12963"/>
                        <a:pt x="9480" y="13313"/>
                      </a:cubicBezTo>
                      <a:cubicBezTo>
                        <a:pt x="9504" y="13412"/>
                        <a:pt x="9504" y="13511"/>
                        <a:pt x="9504" y="13613"/>
                      </a:cubicBezTo>
                      <a:lnTo>
                        <a:pt x="15387" y="13625"/>
                      </a:lnTo>
                      <a:cubicBezTo>
                        <a:pt x="15585" y="13625"/>
                        <a:pt x="15735" y="13463"/>
                        <a:pt x="15747" y="13274"/>
                      </a:cubicBezTo>
                      <a:lnTo>
                        <a:pt x="15774" y="1724"/>
                      </a:lnTo>
                      <a:cubicBezTo>
                        <a:pt x="15648" y="1724"/>
                        <a:pt x="15522" y="1700"/>
                        <a:pt x="15399" y="1673"/>
                      </a:cubicBezTo>
                      <a:cubicBezTo>
                        <a:pt x="14674" y="1511"/>
                        <a:pt x="14138" y="849"/>
                        <a:pt x="14138" y="76"/>
                      </a:cubicBezTo>
                      <a:lnTo>
                        <a:pt x="14138" y="25"/>
                      </a:lnTo>
                      <a:lnTo>
                        <a:pt x="167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68" name="Google Shape;768;p8"/>
                <p:cNvGrpSpPr/>
                <p:nvPr/>
              </p:nvGrpSpPr>
              <p:grpSpPr>
                <a:xfrm>
                  <a:off x="6556707" y="3830218"/>
                  <a:ext cx="979021" cy="384206"/>
                  <a:chOff x="2403095" y="3887593"/>
                  <a:chExt cx="979021" cy="384206"/>
                </a:xfrm>
              </p:grpSpPr>
              <p:sp>
                <p:nvSpPr>
                  <p:cNvPr id="769" name="Google Shape;769;p8"/>
                  <p:cNvSpPr/>
                  <p:nvPr/>
                </p:nvSpPr>
                <p:spPr>
                  <a:xfrm>
                    <a:off x="3364413" y="3891538"/>
                    <a:ext cx="17703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163" y="3759"/>
                        </a:lnTo>
                        <a:lnTo>
                          <a:pt x="1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0" name="Google Shape;770;p8"/>
                  <p:cNvSpPr/>
                  <p:nvPr/>
                </p:nvSpPr>
                <p:spPr>
                  <a:xfrm>
                    <a:off x="3345597" y="3891538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6" y="3759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1" name="Google Shape;771;p8"/>
                  <p:cNvSpPr/>
                  <p:nvPr/>
                </p:nvSpPr>
                <p:spPr>
                  <a:xfrm>
                    <a:off x="3325365" y="3891538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2" name="Google Shape;772;p8"/>
                  <p:cNvSpPr/>
                  <p:nvPr/>
                </p:nvSpPr>
                <p:spPr>
                  <a:xfrm>
                    <a:off x="3265884" y="3891538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190" y="3759"/>
                        </a:lnTo>
                        <a:lnTo>
                          <a:pt x="1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3" name="Google Shape;773;p8"/>
                  <p:cNvSpPr/>
                  <p:nvPr/>
                </p:nvSpPr>
                <p:spPr>
                  <a:xfrm>
                    <a:off x="3197702" y="3891538"/>
                    <a:ext cx="2043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4" name="Google Shape;774;p8"/>
                  <p:cNvSpPr/>
                  <p:nvPr/>
                </p:nvSpPr>
                <p:spPr>
                  <a:xfrm>
                    <a:off x="3251924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5" name="Google Shape;775;p8"/>
                  <p:cNvSpPr/>
                  <p:nvPr/>
                </p:nvSpPr>
                <p:spPr>
                  <a:xfrm>
                    <a:off x="3183742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5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6" name="Google Shape;776;p8"/>
                  <p:cNvSpPr/>
                  <p:nvPr/>
                </p:nvSpPr>
                <p:spPr>
                  <a:xfrm>
                    <a:off x="3169782" y="3891538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16" y="0"/>
                        </a:moveTo>
                        <a:lnTo>
                          <a:pt x="1" y="3759"/>
                        </a:lnTo>
                        <a:lnTo>
                          <a:pt x="91" y="3759"/>
                        </a:lnTo>
                        <a:lnTo>
                          <a:pt x="9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7" name="Google Shape;777;p8"/>
                  <p:cNvSpPr/>
                  <p:nvPr/>
                </p:nvSpPr>
                <p:spPr>
                  <a:xfrm>
                    <a:off x="3156126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8" name="Google Shape;778;p8"/>
                  <p:cNvSpPr/>
                  <p:nvPr/>
                </p:nvSpPr>
                <p:spPr>
                  <a:xfrm>
                    <a:off x="2573751" y="3888807"/>
                    <a:ext cx="1891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186" y="3762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9" name="Google Shape;779;p8"/>
                  <p:cNvSpPr/>
                  <p:nvPr/>
                </p:nvSpPr>
                <p:spPr>
                  <a:xfrm>
                    <a:off x="2597726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12" y="0"/>
                        </a:moveTo>
                        <a:lnTo>
                          <a:pt x="0" y="3762"/>
                        </a:lnTo>
                        <a:lnTo>
                          <a:pt x="87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0" name="Google Shape;780;p8"/>
                  <p:cNvSpPr/>
                  <p:nvPr/>
                </p:nvSpPr>
                <p:spPr>
                  <a:xfrm>
                    <a:off x="2611686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1" name="Google Shape;781;p8"/>
                  <p:cNvSpPr/>
                  <p:nvPr/>
                </p:nvSpPr>
                <p:spPr>
                  <a:xfrm>
                    <a:off x="2625646" y="3888807"/>
                    <a:ext cx="8801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2" name="Google Shape;782;p8"/>
                  <p:cNvSpPr/>
                  <p:nvPr/>
                </p:nvSpPr>
                <p:spPr>
                  <a:xfrm>
                    <a:off x="3289858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3" name="Google Shape;783;p8"/>
                  <p:cNvSpPr/>
                  <p:nvPr/>
                </p:nvSpPr>
                <p:spPr>
                  <a:xfrm>
                    <a:off x="3103118" y="3890324"/>
                    <a:ext cx="18917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6" y="3759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" name="Google Shape;784;p8"/>
                  <p:cNvSpPr/>
                  <p:nvPr/>
                </p:nvSpPr>
                <p:spPr>
                  <a:xfrm>
                    <a:off x="3024619" y="3890324"/>
                    <a:ext cx="20333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" name="Google Shape;785;p8"/>
                  <p:cNvSpPr/>
                  <p:nvPr/>
                </p:nvSpPr>
                <p:spPr>
                  <a:xfrm>
                    <a:off x="2999430" y="3890324"/>
                    <a:ext cx="18917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6" y="3759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" name="Google Shape;786;p8"/>
                  <p:cNvSpPr/>
                  <p:nvPr/>
                </p:nvSpPr>
                <p:spPr>
                  <a:xfrm>
                    <a:off x="2779610" y="3888807"/>
                    <a:ext cx="1891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186" y="3762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7" name="Google Shape;787;p8"/>
                  <p:cNvSpPr/>
                  <p:nvPr/>
                </p:nvSpPr>
                <p:spPr>
                  <a:xfrm>
                    <a:off x="2754422" y="3888807"/>
                    <a:ext cx="20131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" h="3762" extrusionOk="0">
                        <a:moveTo>
                          <a:pt x="13" y="0"/>
                        </a:moveTo>
                        <a:lnTo>
                          <a:pt x="1" y="3762"/>
                        </a:lnTo>
                        <a:lnTo>
                          <a:pt x="187" y="3762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8" name="Google Shape;788;p8"/>
                  <p:cNvSpPr/>
                  <p:nvPr/>
                </p:nvSpPr>
                <p:spPr>
                  <a:xfrm>
                    <a:off x="2697469" y="3888807"/>
                    <a:ext cx="20434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62" extrusionOk="0">
                        <a:moveTo>
                          <a:pt x="12" y="0"/>
                        </a:moveTo>
                        <a:lnTo>
                          <a:pt x="0" y="3762"/>
                        </a:lnTo>
                        <a:lnTo>
                          <a:pt x="189" y="3762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89;p8"/>
                  <p:cNvSpPr/>
                  <p:nvPr/>
                </p:nvSpPr>
                <p:spPr>
                  <a:xfrm>
                    <a:off x="3089158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2" y="0"/>
                        </a:moveTo>
                        <a:lnTo>
                          <a:pt x="0" y="3759"/>
                        </a:lnTo>
                        <a:lnTo>
                          <a:pt x="87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90;p8"/>
                  <p:cNvSpPr/>
                  <p:nvPr/>
                </p:nvSpPr>
                <p:spPr>
                  <a:xfrm>
                    <a:off x="3073984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91;p8"/>
                  <p:cNvSpPr/>
                  <p:nvPr/>
                </p:nvSpPr>
                <p:spPr>
                  <a:xfrm>
                    <a:off x="2985470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92;p8"/>
                  <p:cNvSpPr/>
                  <p:nvPr/>
                </p:nvSpPr>
                <p:spPr>
                  <a:xfrm>
                    <a:off x="2804799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93;p8"/>
                  <p:cNvSpPr/>
                  <p:nvPr/>
                </p:nvSpPr>
                <p:spPr>
                  <a:xfrm>
                    <a:off x="2684723" y="3888807"/>
                    <a:ext cx="9206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94;p8"/>
                  <p:cNvSpPr/>
                  <p:nvPr/>
                </p:nvSpPr>
                <p:spPr>
                  <a:xfrm>
                    <a:off x="2671066" y="3888807"/>
                    <a:ext cx="7688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76" y="3762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95;p8"/>
                  <p:cNvSpPr/>
                  <p:nvPr/>
                </p:nvSpPr>
                <p:spPr>
                  <a:xfrm>
                    <a:off x="2655893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13" y="0"/>
                        </a:moveTo>
                        <a:lnTo>
                          <a:pt x="1" y="3762"/>
                        </a:lnTo>
                        <a:lnTo>
                          <a:pt x="76" y="3762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" name="Google Shape;796;p8"/>
                  <p:cNvSpPr/>
                  <p:nvPr/>
                </p:nvSpPr>
                <p:spPr>
                  <a:xfrm>
                    <a:off x="2865394" y="3890324"/>
                    <a:ext cx="2043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" name="Google Shape;797;p8"/>
                  <p:cNvSpPr/>
                  <p:nvPr/>
                </p:nvSpPr>
                <p:spPr>
                  <a:xfrm>
                    <a:off x="2938734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" name="Google Shape;798;p8"/>
                  <p:cNvSpPr/>
                  <p:nvPr/>
                </p:nvSpPr>
                <p:spPr>
                  <a:xfrm>
                    <a:off x="2926089" y="3890324"/>
                    <a:ext cx="8801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59" extrusionOk="0">
                        <a:moveTo>
                          <a:pt x="12" y="0"/>
                        </a:moveTo>
                        <a:lnTo>
                          <a:pt x="0" y="3759"/>
                        </a:lnTo>
                        <a:lnTo>
                          <a:pt x="87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99;p8"/>
                  <p:cNvSpPr/>
                  <p:nvPr/>
                </p:nvSpPr>
                <p:spPr>
                  <a:xfrm>
                    <a:off x="2914861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800;p8"/>
                  <p:cNvSpPr/>
                  <p:nvPr/>
                </p:nvSpPr>
                <p:spPr>
                  <a:xfrm>
                    <a:off x="2902115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801;p8"/>
                  <p:cNvSpPr/>
                  <p:nvPr/>
                </p:nvSpPr>
                <p:spPr>
                  <a:xfrm>
                    <a:off x="2889368" y="3890324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802;p8"/>
                  <p:cNvSpPr/>
                  <p:nvPr/>
                </p:nvSpPr>
                <p:spPr>
                  <a:xfrm>
                    <a:off x="2852951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803;p8"/>
                  <p:cNvSpPr/>
                  <p:nvPr/>
                </p:nvSpPr>
                <p:spPr>
                  <a:xfrm>
                    <a:off x="2492824" y="3887593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804;p8"/>
                  <p:cNvSpPr/>
                  <p:nvPr/>
                </p:nvSpPr>
                <p:spPr>
                  <a:xfrm>
                    <a:off x="2466421" y="3887593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6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805;p8"/>
                  <p:cNvSpPr/>
                  <p:nvPr/>
                </p:nvSpPr>
                <p:spPr>
                  <a:xfrm>
                    <a:off x="2529545" y="3888807"/>
                    <a:ext cx="758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" name="Google Shape;806;p8"/>
                  <p:cNvSpPr/>
                  <p:nvPr/>
                </p:nvSpPr>
                <p:spPr>
                  <a:xfrm>
                    <a:off x="2516798" y="3887593"/>
                    <a:ext cx="8902" cy="3817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74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74"/>
                        </a:lnTo>
                        <a:lnTo>
                          <a:pt x="87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" name="Google Shape;807;p8"/>
                  <p:cNvSpPr/>
                  <p:nvPr/>
                </p:nvSpPr>
                <p:spPr>
                  <a:xfrm>
                    <a:off x="2480078" y="3887593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16" y="0"/>
                        </a:moveTo>
                        <a:lnTo>
                          <a:pt x="1" y="3759"/>
                        </a:lnTo>
                        <a:lnTo>
                          <a:pt x="90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" name="Google Shape;808;p8"/>
                  <p:cNvSpPr/>
                  <p:nvPr/>
                </p:nvSpPr>
                <p:spPr>
                  <a:xfrm>
                    <a:off x="3127093" y="3890324"/>
                    <a:ext cx="8801" cy="381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71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71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809;p8"/>
                  <p:cNvSpPr/>
                  <p:nvPr/>
                </p:nvSpPr>
                <p:spPr>
                  <a:xfrm>
                    <a:off x="2403095" y="3887593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810;p8"/>
                  <p:cNvSpPr/>
                  <p:nvPr/>
                </p:nvSpPr>
                <p:spPr>
                  <a:xfrm>
                    <a:off x="2427070" y="3887593"/>
                    <a:ext cx="910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11" name="Google Shape;811;p8"/>
                <p:cNvSpPr/>
                <p:nvPr/>
              </p:nvSpPr>
              <p:spPr>
                <a:xfrm>
                  <a:off x="6446794" y="2231059"/>
                  <a:ext cx="1198847" cy="1181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51" h="11678" extrusionOk="0">
                      <a:moveTo>
                        <a:pt x="7982" y="1"/>
                      </a:moveTo>
                      <a:lnTo>
                        <a:pt x="5932" y="2650"/>
                      </a:lnTo>
                      <a:lnTo>
                        <a:pt x="3873" y="1"/>
                      </a:lnTo>
                      <a:lnTo>
                        <a:pt x="3873" y="1"/>
                      </a:lnTo>
                      <a:lnTo>
                        <a:pt x="3999" y="3348"/>
                      </a:lnTo>
                      <a:lnTo>
                        <a:pt x="714" y="2650"/>
                      </a:lnTo>
                      <a:lnTo>
                        <a:pt x="2962" y="5135"/>
                      </a:lnTo>
                      <a:lnTo>
                        <a:pt x="1" y="6708"/>
                      </a:lnTo>
                      <a:lnTo>
                        <a:pt x="3324" y="7170"/>
                      </a:lnTo>
                      <a:lnTo>
                        <a:pt x="2063" y="10266"/>
                      </a:lnTo>
                      <a:lnTo>
                        <a:pt x="4898" y="8482"/>
                      </a:lnTo>
                      <a:lnTo>
                        <a:pt x="5932" y="11677"/>
                      </a:lnTo>
                      <a:lnTo>
                        <a:pt x="6957" y="8482"/>
                      </a:lnTo>
                      <a:lnTo>
                        <a:pt x="9792" y="10266"/>
                      </a:lnTo>
                      <a:lnTo>
                        <a:pt x="8530" y="7170"/>
                      </a:lnTo>
                      <a:lnTo>
                        <a:pt x="11851" y="6708"/>
                      </a:lnTo>
                      <a:lnTo>
                        <a:pt x="8893" y="5135"/>
                      </a:lnTo>
                      <a:lnTo>
                        <a:pt x="11140" y="2650"/>
                      </a:lnTo>
                      <a:lnTo>
                        <a:pt x="7868" y="3348"/>
                      </a:lnTo>
                      <a:lnTo>
                        <a:pt x="7868" y="3348"/>
                      </a:lnTo>
                      <a:lnTo>
                        <a:pt x="798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12" name="Google Shape;812;p8"/>
                <p:cNvGrpSpPr/>
                <p:nvPr/>
              </p:nvGrpSpPr>
              <p:grpSpPr>
                <a:xfrm>
                  <a:off x="6491955" y="3632291"/>
                  <a:ext cx="1108525" cy="45360"/>
                  <a:chOff x="2263150" y="3743816"/>
                  <a:chExt cx="1108525" cy="45360"/>
                </a:xfrm>
              </p:grpSpPr>
              <p:sp>
                <p:nvSpPr>
                  <p:cNvPr id="813" name="Google Shape;813;p8"/>
                  <p:cNvSpPr/>
                  <p:nvPr/>
                </p:nvSpPr>
                <p:spPr>
                  <a:xfrm>
                    <a:off x="2263150" y="3743816"/>
                    <a:ext cx="4396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424" extrusionOk="0">
                        <a:moveTo>
                          <a:pt x="198" y="1"/>
                        </a:moveTo>
                        <a:cubicBezTo>
                          <a:pt x="87" y="1"/>
                          <a:pt x="0" y="100"/>
                          <a:pt x="0" y="211"/>
                        </a:cubicBezTo>
                        <a:cubicBezTo>
                          <a:pt x="0" y="337"/>
                          <a:pt x="87" y="423"/>
                          <a:pt x="198" y="423"/>
                        </a:cubicBezTo>
                        <a:cubicBezTo>
                          <a:pt x="324" y="423"/>
                          <a:pt x="411" y="337"/>
                          <a:pt x="411" y="211"/>
                        </a:cubicBezTo>
                        <a:cubicBezTo>
                          <a:pt x="411" y="100"/>
                          <a:pt x="324" y="1"/>
                          <a:pt x="19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814;p8"/>
                  <p:cNvSpPr/>
                  <p:nvPr/>
                </p:nvSpPr>
                <p:spPr>
                  <a:xfrm>
                    <a:off x="2344546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3" y="1"/>
                        </a:moveTo>
                        <a:cubicBezTo>
                          <a:pt x="87" y="1"/>
                          <a:pt x="1" y="100"/>
                          <a:pt x="1" y="211"/>
                        </a:cubicBezTo>
                        <a:cubicBezTo>
                          <a:pt x="1" y="337"/>
                          <a:pt x="87" y="423"/>
                          <a:pt x="213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815;p8"/>
                  <p:cNvSpPr/>
                  <p:nvPr/>
                </p:nvSpPr>
                <p:spPr>
                  <a:xfrm>
                    <a:off x="2425942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4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4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" name="Google Shape;816;p8"/>
                  <p:cNvSpPr/>
                  <p:nvPr/>
                </p:nvSpPr>
                <p:spPr>
                  <a:xfrm>
                    <a:off x="2507445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39" y="423"/>
                          <a:pt x="426" y="337"/>
                          <a:pt x="426" y="211"/>
                        </a:cubicBezTo>
                        <a:cubicBezTo>
                          <a:pt x="426" y="100"/>
                          <a:pt x="339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" name="Google Shape;817;p8"/>
                  <p:cNvSpPr/>
                  <p:nvPr/>
                </p:nvSpPr>
                <p:spPr>
                  <a:xfrm>
                    <a:off x="2590445" y="3743816"/>
                    <a:ext cx="4396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424" extrusionOk="0">
                        <a:moveTo>
                          <a:pt x="210" y="1"/>
                        </a:moveTo>
                        <a:cubicBezTo>
                          <a:pt x="87" y="1"/>
                          <a:pt x="0" y="100"/>
                          <a:pt x="0" y="211"/>
                        </a:cubicBezTo>
                        <a:cubicBezTo>
                          <a:pt x="0" y="337"/>
                          <a:pt x="87" y="423"/>
                          <a:pt x="210" y="423"/>
                        </a:cubicBezTo>
                        <a:cubicBezTo>
                          <a:pt x="324" y="423"/>
                          <a:pt x="411" y="337"/>
                          <a:pt x="411" y="211"/>
                        </a:cubicBezTo>
                        <a:cubicBezTo>
                          <a:pt x="411" y="100"/>
                          <a:pt x="324" y="1"/>
                          <a:pt x="2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" name="Google Shape;818;p8"/>
                  <p:cNvSpPr/>
                  <p:nvPr/>
                </p:nvSpPr>
                <p:spPr>
                  <a:xfrm>
                    <a:off x="2671841" y="3743816"/>
                    <a:ext cx="4535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424" extrusionOk="0">
                        <a:moveTo>
                          <a:pt x="213" y="1"/>
                        </a:moveTo>
                        <a:cubicBezTo>
                          <a:pt x="99" y="1"/>
                          <a:pt x="0" y="100"/>
                          <a:pt x="0" y="211"/>
                        </a:cubicBezTo>
                        <a:cubicBezTo>
                          <a:pt x="0" y="337"/>
                          <a:pt x="99" y="423"/>
                          <a:pt x="213" y="423"/>
                        </a:cubicBezTo>
                        <a:cubicBezTo>
                          <a:pt x="324" y="423"/>
                          <a:pt x="423" y="337"/>
                          <a:pt x="423" y="211"/>
                        </a:cubicBezTo>
                        <a:cubicBezTo>
                          <a:pt x="423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" name="Google Shape;819;p8"/>
                  <p:cNvSpPr/>
                  <p:nvPr/>
                </p:nvSpPr>
                <p:spPr>
                  <a:xfrm>
                    <a:off x="2753237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3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3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" name="Google Shape;820;p8"/>
                  <p:cNvSpPr/>
                  <p:nvPr/>
                </p:nvSpPr>
                <p:spPr>
                  <a:xfrm>
                    <a:off x="2835917" y="3743816"/>
                    <a:ext cx="44388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" h="424" extrusionOk="0">
                        <a:moveTo>
                          <a:pt x="202" y="1"/>
                        </a:moveTo>
                        <a:cubicBezTo>
                          <a:pt x="88" y="1"/>
                          <a:pt x="1" y="100"/>
                          <a:pt x="1" y="211"/>
                        </a:cubicBezTo>
                        <a:cubicBezTo>
                          <a:pt x="1" y="337"/>
                          <a:pt x="88" y="423"/>
                          <a:pt x="202" y="423"/>
                        </a:cubicBezTo>
                        <a:cubicBezTo>
                          <a:pt x="328" y="423"/>
                          <a:pt x="415" y="337"/>
                          <a:pt x="415" y="211"/>
                        </a:cubicBezTo>
                        <a:cubicBezTo>
                          <a:pt x="415" y="100"/>
                          <a:pt x="328" y="1"/>
                          <a:pt x="20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" name="Google Shape;821;p8"/>
                  <p:cNvSpPr/>
                  <p:nvPr/>
                </p:nvSpPr>
                <p:spPr>
                  <a:xfrm>
                    <a:off x="2917420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90" y="1"/>
                          <a:pt x="0" y="100"/>
                          <a:pt x="0" y="211"/>
                        </a:cubicBezTo>
                        <a:cubicBezTo>
                          <a:pt x="0" y="337"/>
                          <a:pt x="90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" name="Google Shape;822;p8"/>
                  <p:cNvSpPr/>
                  <p:nvPr/>
                </p:nvSpPr>
                <p:spPr>
                  <a:xfrm>
                    <a:off x="2999136" y="3743816"/>
                    <a:ext cx="45244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3" h="424" extrusionOk="0">
                        <a:moveTo>
                          <a:pt x="210" y="1"/>
                        </a:moveTo>
                        <a:cubicBezTo>
                          <a:pt x="99" y="1"/>
                          <a:pt x="0" y="100"/>
                          <a:pt x="0" y="211"/>
                        </a:cubicBezTo>
                        <a:cubicBezTo>
                          <a:pt x="0" y="337"/>
                          <a:pt x="99" y="423"/>
                          <a:pt x="210" y="423"/>
                        </a:cubicBezTo>
                        <a:cubicBezTo>
                          <a:pt x="324" y="423"/>
                          <a:pt x="423" y="337"/>
                          <a:pt x="423" y="211"/>
                        </a:cubicBezTo>
                        <a:cubicBezTo>
                          <a:pt x="423" y="100"/>
                          <a:pt x="324" y="1"/>
                          <a:pt x="2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" name="Google Shape;823;p8"/>
                  <p:cNvSpPr/>
                  <p:nvPr/>
                </p:nvSpPr>
                <p:spPr>
                  <a:xfrm>
                    <a:off x="3080532" y="3743816"/>
                    <a:ext cx="4535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424" extrusionOk="0">
                        <a:moveTo>
                          <a:pt x="213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3" y="423"/>
                        </a:cubicBezTo>
                        <a:cubicBezTo>
                          <a:pt x="336" y="423"/>
                          <a:pt x="423" y="337"/>
                          <a:pt x="423" y="211"/>
                        </a:cubicBezTo>
                        <a:cubicBezTo>
                          <a:pt x="423" y="100"/>
                          <a:pt x="336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" name="Google Shape;824;p8"/>
                  <p:cNvSpPr/>
                  <p:nvPr/>
                </p:nvSpPr>
                <p:spPr>
                  <a:xfrm>
                    <a:off x="3163212" y="3743816"/>
                    <a:ext cx="44388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" h="424" extrusionOk="0">
                        <a:moveTo>
                          <a:pt x="214" y="1"/>
                        </a:moveTo>
                        <a:cubicBezTo>
                          <a:pt x="88" y="1"/>
                          <a:pt x="1" y="100"/>
                          <a:pt x="1" y="211"/>
                        </a:cubicBezTo>
                        <a:cubicBezTo>
                          <a:pt x="1" y="337"/>
                          <a:pt x="88" y="423"/>
                          <a:pt x="214" y="423"/>
                        </a:cubicBezTo>
                        <a:cubicBezTo>
                          <a:pt x="325" y="423"/>
                          <a:pt x="414" y="337"/>
                          <a:pt x="414" y="211"/>
                        </a:cubicBezTo>
                        <a:cubicBezTo>
                          <a:pt x="414" y="100"/>
                          <a:pt x="325" y="1"/>
                          <a:pt x="2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" name="Google Shape;825;p8"/>
                  <p:cNvSpPr/>
                  <p:nvPr/>
                </p:nvSpPr>
                <p:spPr>
                  <a:xfrm>
                    <a:off x="3244715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" name="Google Shape;826;p8"/>
                  <p:cNvSpPr/>
                  <p:nvPr/>
                </p:nvSpPr>
                <p:spPr>
                  <a:xfrm>
                    <a:off x="3326110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27" name="Google Shape;827;p8"/>
              <p:cNvGrpSpPr/>
              <p:nvPr/>
            </p:nvGrpSpPr>
            <p:grpSpPr>
              <a:xfrm>
                <a:off x="288125" y="1413362"/>
                <a:ext cx="497586" cy="486700"/>
                <a:chOff x="5934550" y="2672200"/>
                <a:chExt cx="202625" cy="198200"/>
              </a:xfrm>
            </p:grpSpPr>
            <p:sp>
              <p:nvSpPr>
                <p:cNvPr id="828" name="Google Shape;828;p8"/>
                <p:cNvSpPr/>
                <p:nvPr/>
              </p:nvSpPr>
              <p:spPr>
                <a:xfrm>
                  <a:off x="5934550" y="2672200"/>
                  <a:ext cx="202625" cy="10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5" h="4121" extrusionOk="0">
                      <a:moveTo>
                        <a:pt x="1" y="0"/>
                      </a:moveTo>
                      <a:lnTo>
                        <a:pt x="1" y="60"/>
                      </a:lnTo>
                      <a:cubicBezTo>
                        <a:pt x="1" y="2296"/>
                        <a:pt x="1823" y="4121"/>
                        <a:pt x="4059" y="4121"/>
                      </a:cubicBezTo>
                      <a:cubicBezTo>
                        <a:pt x="6294" y="4121"/>
                        <a:pt x="8105" y="2296"/>
                        <a:pt x="8105" y="60"/>
                      </a:cubicBezTo>
                      <a:lnTo>
                        <a:pt x="8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829;p8"/>
                <p:cNvSpPr/>
                <p:nvPr/>
              </p:nvSpPr>
              <p:spPr>
                <a:xfrm>
                  <a:off x="5934550" y="2767350"/>
                  <a:ext cx="202625" cy="10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5" h="4122" extrusionOk="0">
                      <a:moveTo>
                        <a:pt x="4059" y="0"/>
                      </a:moveTo>
                      <a:cubicBezTo>
                        <a:pt x="1823" y="0"/>
                        <a:pt x="1" y="1825"/>
                        <a:pt x="1" y="4061"/>
                      </a:cubicBezTo>
                      <a:lnTo>
                        <a:pt x="1" y="4121"/>
                      </a:lnTo>
                      <a:lnTo>
                        <a:pt x="8105" y="4121"/>
                      </a:lnTo>
                      <a:lnTo>
                        <a:pt x="8105" y="4061"/>
                      </a:lnTo>
                      <a:cubicBezTo>
                        <a:pt x="8105" y="1825"/>
                        <a:pt x="6294" y="0"/>
                        <a:pt x="40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9"/>
          <p:cNvSpPr txBox="1">
            <a:spLocks noGrp="1"/>
          </p:cNvSpPr>
          <p:nvPr>
            <p:ph type="title"/>
          </p:nvPr>
        </p:nvSpPr>
        <p:spPr>
          <a:xfrm>
            <a:off x="3557875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Albert Sans ExtraBold"/>
              <a:buNone/>
              <a:defRPr sz="60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9"/>
          <p:cNvSpPr txBox="1">
            <a:spLocks noGrp="1"/>
          </p:cNvSpPr>
          <p:nvPr>
            <p:ph type="subTitle" idx="1"/>
          </p:nvPr>
        </p:nvSpPr>
        <p:spPr>
          <a:xfrm>
            <a:off x="3557875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Kumbh Sans"/>
              <a:buNone/>
              <a:defRPr sz="1600">
                <a:latin typeface="Kumbh Sans"/>
                <a:ea typeface="Kumbh Sans"/>
                <a:cs typeface="Kumbh Sans"/>
                <a:sym typeface="Kumbh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33" name="Google Shape;833;p9"/>
          <p:cNvGrpSpPr/>
          <p:nvPr/>
        </p:nvGrpSpPr>
        <p:grpSpPr>
          <a:xfrm>
            <a:off x="-972835" y="138400"/>
            <a:ext cx="4119506" cy="6571803"/>
            <a:chOff x="-1225135" y="145225"/>
            <a:chExt cx="4119506" cy="6571803"/>
          </a:xfrm>
        </p:grpSpPr>
        <p:grpSp>
          <p:nvGrpSpPr>
            <p:cNvPr id="834" name="Google Shape;834;p9"/>
            <p:cNvGrpSpPr/>
            <p:nvPr/>
          </p:nvGrpSpPr>
          <p:grpSpPr>
            <a:xfrm rot="-1319919" flipH="1">
              <a:off x="1254055" y="4006983"/>
              <a:ext cx="986179" cy="2620746"/>
              <a:chOff x="1845525" y="949850"/>
              <a:chExt cx="1344279" cy="3572385"/>
            </a:xfrm>
          </p:grpSpPr>
          <p:sp>
            <p:nvSpPr>
              <p:cNvPr id="835" name="Google Shape;835;p9"/>
              <p:cNvSpPr/>
              <p:nvPr/>
            </p:nvSpPr>
            <p:spPr>
              <a:xfrm>
                <a:off x="1845525" y="949850"/>
                <a:ext cx="1344279" cy="3572385"/>
              </a:xfrm>
              <a:custGeom>
                <a:avLst/>
                <a:gdLst/>
                <a:ahLst/>
                <a:cxnLst/>
                <a:rect l="l" t="t" r="r" b="b"/>
                <a:pathLst>
                  <a:path w="12927" h="36465" extrusionOk="0">
                    <a:moveTo>
                      <a:pt x="375" y="0"/>
                    </a:moveTo>
                    <a:cubicBezTo>
                      <a:pt x="213" y="0"/>
                      <a:pt x="88" y="126"/>
                      <a:pt x="88" y="288"/>
                    </a:cubicBezTo>
                    <a:lnTo>
                      <a:pt x="28" y="24051"/>
                    </a:lnTo>
                    <a:cubicBezTo>
                      <a:pt x="139" y="24051"/>
                      <a:pt x="237" y="24063"/>
                      <a:pt x="327" y="24090"/>
                    </a:cubicBezTo>
                    <a:cubicBezTo>
                      <a:pt x="912" y="24213"/>
                      <a:pt x="1349" y="24725"/>
                      <a:pt x="1361" y="25349"/>
                    </a:cubicBezTo>
                    <a:lnTo>
                      <a:pt x="1361" y="25388"/>
                    </a:lnTo>
                    <a:cubicBezTo>
                      <a:pt x="1361" y="25738"/>
                      <a:pt x="1226" y="26062"/>
                      <a:pt x="1002" y="26299"/>
                    </a:cubicBezTo>
                    <a:cubicBezTo>
                      <a:pt x="813" y="26512"/>
                      <a:pt x="552" y="26650"/>
                      <a:pt x="264" y="26697"/>
                    </a:cubicBezTo>
                    <a:cubicBezTo>
                      <a:pt x="190" y="26712"/>
                      <a:pt x="115" y="26724"/>
                      <a:pt x="28" y="26724"/>
                    </a:cubicBezTo>
                    <a:lnTo>
                      <a:pt x="1" y="36153"/>
                    </a:lnTo>
                    <a:cubicBezTo>
                      <a:pt x="1" y="36303"/>
                      <a:pt x="127" y="36438"/>
                      <a:pt x="288" y="36438"/>
                    </a:cubicBezTo>
                    <a:lnTo>
                      <a:pt x="5084" y="36453"/>
                    </a:lnTo>
                    <a:cubicBezTo>
                      <a:pt x="5084" y="36351"/>
                      <a:pt x="5096" y="36240"/>
                      <a:pt x="5123" y="36153"/>
                    </a:cubicBezTo>
                    <a:cubicBezTo>
                      <a:pt x="5257" y="35554"/>
                      <a:pt x="5797" y="35116"/>
                      <a:pt x="6432" y="35116"/>
                    </a:cubicBezTo>
                    <a:cubicBezTo>
                      <a:pt x="6783" y="35116"/>
                      <a:pt x="7107" y="35254"/>
                      <a:pt x="7343" y="35479"/>
                    </a:cubicBezTo>
                    <a:cubicBezTo>
                      <a:pt x="7544" y="35676"/>
                      <a:pt x="7682" y="35928"/>
                      <a:pt x="7745" y="36213"/>
                    </a:cubicBezTo>
                    <a:cubicBezTo>
                      <a:pt x="7757" y="36288"/>
                      <a:pt x="7757" y="36378"/>
                      <a:pt x="7757" y="36453"/>
                    </a:cubicBezTo>
                    <a:lnTo>
                      <a:pt x="12564" y="36465"/>
                    </a:lnTo>
                    <a:cubicBezTo>
                      <a:pt x="12714" y="36465"/>
                      <a:pt x="12852" y="36339"/>
                      <a:pt x="12852" y="36177"/>
                    </a:cubicBezTo>
                    <a:lnTo>
                      <a:pt x="12864" y="26748"/>
                    </a:lnTo>
                    <a:cubicBezTo>
                      <a:pt x="12765" y="26748"/>
                      <a:pt x="12663" y="26736"/>
                      <a:pt x="12564" y="26712"/>
                    </a:cubicBezTo>
                    <a:cubicBezTo>
                      <a:pt x="11977" y="26575"/>
                      <a:pt x="11539" y="26050"/>
                      <a:pt x="11539" y="25412"/>
                    </a:cubicBezTo>
                    <a:lnTo>
                      <a:pt x="11539" y="25376"/>
                    </a:lnTo>
                    <a:cubicBezTo>
                      <a:pt x="11551" y="25037"/>
                      <a:pt x="11689" y="24725"/>
                      <a:pt x="11902" y="24501"/>
                    </a:cubicBezTo>
                    <a:cubicBezTo>
                      <a:pt x="12091" y="24300"/>
                      <a:pt x="12351" y="24150"/>
                      <a:pt x="12627" y="24102"/>
                    </a:cubicBezTo>
                    <a:cubicBezTo>
                      <a:pt x="12714" y="24090"/>
                      <a:pt x="12789" y="24075"/>
                      <a:pt x="12876" y="24075"/>
                    </a:cubicBezTo>
                    <a:lnTo>
                      <a:pt x="12927" y="312"/>
                    </a:lnTo>
                    <a:cubicBezTo>
                      <a:pt x="12927" y="162"/>
                      <a:pt x="12801" y="24"/>
                      <a:pt x="12639" y="24"/>
                    </a:cubicBezTo>
                    <a:lnTo>
                      <a:pt x="7844" y="12"/>
                    </a:lnTo>
                    <a:cubicBezTo>
                      <a:pt x="7844" y="99"/>
                      <a:pt x="7832" y="174"/>
                      <a:pt x="7820" y="264"/>
                    </a:cubicBezTo>
                    <a:cubicBezTo>
                      <a:pt x="7769" y="549"/>
                      <a:pt x="7619" y="800"/>
                      <a:pt x="7418" y="986"/>
                    </a:cubicBezTo>
                    <a:cubicBezTo>
                      <a:pt x="7181" y="1211"/>
                      <a:pt x="6858" y="1349"/>
                      <a:pt x="6507" y="1349"/>
                    </a:cubicBezTo>
                    <a:cubicBezTo>
                      <a:pt x="5872" y="1349"/>
                      <a:pt x="5347" y="899"/>
                      <a:pt x="5209" y="312"/>
                    </a:cubicBezTo>
                    <a:cubicBezTo>
                      <a:pt x="5182" y="213"/>
                      <a:pt x="5170" y="114"/>
                      <a:pt x="5170" y="12"/>
                    </a:cubicBezTo>
                    <a:lnTo>
                      <a:pt x="3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9"/>
              <p:cNvSpPr/>
              <p:nvPr/>
            </p:nvSpPr>
            <p:spPr>
              <a:xfrm>
                <a:off x="1845525" y="3366169"/>
                <a:ext cx="1337727" cy="1156057"/>
              </a:xfrm>
              <a:custGeom>
                <a:avLst/>
                <a:gdLst/>
                <a:ahLst/>
                <a:cxnLst/>
                <a:rect l="l" t="t" r="r" b="b"/>
                <a:pathLst>
                  <a:path w="12864" h="11117" extrusionOk="0">
                    <a:moveTo>
                      <a:pt x="1361" y="1"/>
                    </a:moveTo>
                    <a:lnTo>
                      <a:pt x="1361" y="40"/>
                    </a:lnTo>
                    <a:cubicBezTo>
                      <a:pt x="1361" y="390"/>
                      <a:pt x="1226" y="714"/>
                      <a:pt x="1002" y="951"/>
                    </a:cubicBezTo>
                    <a:cubicBezTo>
                      <a:pt x="813" y="1164"/>
                      <a:pt x="552" y="1302"/>
                      <a:pt x="264" y="1349"/>
                    </a:cubicBezTo>
                    <a:cubicBezTo>
                      <a:pt x="190" y="1364"/>
                      <a:pt x="115" y="1376"/>
                      <a:pt x="28" y="1376"/>
                    </a:cubicBezTo>
                    <a:lnTo>
                      <a:pt x="1" y="10805"/>
                    </a:lnTo>
                    <a:cubicBezTo>
                      <a:pt x="1" y="10955"/>
                      <a:pt x="127" y="11090"/>
                      <a:pt x="288" y="11090"/>
                    </a:cubicBezTo>
                    <a:lnTo>
                      <a:pt x="5084" y="11105"/>
                    </a:lnTo>
                    <a:cubicBezTo>
                      <a:pt x="5084" y="11003"/>
                      <a:pt x="5096" y="10892"/>
                      <a:pt x="5123" y="10805"/>
                    </a:cubicBezTo>
                    <a:cubicBezTo>
                      <a:pt x="5257" y="10206"/>
                      <a:pt x="5797" y="9768"/>
                      <a:pt x="6432" y="9768"/>
                    </a:cubicBezTo>
                    <a:cubicBezTo>
                      <a:pt x="6783" y="9768"/>
                      <a:pt x="7107" y="9906"/>
                      <a:pt x="7343" y="10131"/>
                    </a:cubicBezTo>
                    <a:cubicBezTo>
                      <a:pt x="7544" y="10328"/>
                      <a:pt x="7682" y="10580"/>
                      <a:pt x="7745" y="10865"/>
                    </a:cubicBezTo>
                    <a:cubicBezTo>
                      <a:pt x="7757" y="10940"/>
                      <a:pt x="7757" y="11030"/>
                      <a:pt x="7757" y="11105"/>
                    </a:cubicBezTo>
                    <a:lnTo>
                      <a:pt x="12564" y="11117"/>
                    </a:lnTo>
                    <a:cubicBezTo>
                      <a:pt x="12714" y="11117"/>
                      <a:pt x="12852" y="10991"/>
                      <a:pt x="12852" y="10829"/>
                    </a:cubicBezTo>
                    <a:lnTo>
                      <a:pt x="12864" y="1400"/>
                    </a:lnTo>
                    <a:cubicBezTo>
                      <a:pt x="12765" y="1400"/>
                      <a:pt x="12663" y="1388"/>
                      <a:pt x="12564" y="1364"/>
                    </a:cubicBezTo>
                    <a:cubicBezTo>
                      <a:pt x="11977" y="1227"/>
                      <a:pt x="11539" y="702"/>
                      <a:pt x="11539" y="64"/>
                    </a:cubicBezTo>
                    <a:lnTo>
                      <a:pt x="11539" y="28"/>
                    </a:lnTo>
                    <a:lnTo>
                      <a:pt x="13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7" name="Google Shape;837;p9"/>
              <p:cNvGrpSpPr/>
              <p:nvPr/>
            </p:nvGrpSpPr>
            <p:grpSpPr>
              <a:xfrm>
                <a:off x="2061211" y="3506978"/>
                <a:ext cx="910430" cy="281496"/>
                <a:chOff x="2061200" y="3130007"/>
                <a:chExt cx="910430" cy="181775"/>
              </a:xfrm>
            </p:grpSpPr>
            <p:sp>
              <p:nvSpPr>
                <p:cNvPr id="838" name="Google Shape;838;p9"/>
                <p:cNvSpPr/>
                <p:nvPr/>
              </p:nvSpPr>
              <p:spPr>
                <a:xfrm>
                  <a:off x="2957175" y="3131255"/>
                  <a:ext cx="144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139" y="1735"/>
                      </a:lnTo>
                      <a:lnTo>
                        <a:pt x="1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839;p9"/>
                <p:cNvSpPr/>
                <p:nvPr/>
              </p:nvSpPr>
              <p:spPr>
                <a:xfrm>
                  <a:off x="2940433" y="3131255"/>
                  <a:ext cx="7799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1736" extrusionOk="0">
                      <a:moveTo>
                        <a:pt x="12" y="0"/>
                      </a:moveTo>
                      <a:lnTo>
                        <a:pt x="0" y="1735"/>
                      </a:lnTo>
                      <a:lnTo>
                        <a:pt x="75" y="1735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840;p9"/>
                <p:cNvSpPr/>
                <p:nvPr/>
              </p:nvSpPr>
              <p:spPr>
                <a:xfrm>
                  <a:off x="2923586" y="3131255"/>
                  <a:ext cx="7903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36" extrusionOk="0">
                      <a:moveTo>
                        <a:pt x="12" y="0"/>
                      </a:moveTo>
                      <a:lnTo>
                        <a:pt x="0" y="1735"/>
                      </a:lnTo>
                      <a:lnTo>
                        <a:pt x="75" y="1735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9"/>
                <p:cNvSpPr/>
                <p:nvPr/>
              </p:nvSpPr>
              <p:spPr>
                <a:xfrm>
                  <a:off x="2873983" y="3131255"/>
                  <a:ext cx="16950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36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163" y="1735"/>
                      </a:lnTo>
                      <a:lnTo>
                        <a:pt x="1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" name="Google Shape;842;p9"/>
                <p:cNvSpPr/>
                <p:nvPr/>
              </p:nvSpPr>
              <p:spPr>
                <a:xfrm>
                  <a:off x="2816997" y="3131255"/>
                  <a:ext cx="16950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24" extrusionOk="0">
                      <a:moveTo>
                        <a:pt x="12" y="0"/>
                      </a:moveTo>
                      <a:lnTo>
                        <a:pt x="0" y="1723"/>
                      </a:lnTo>
                      <a:lnTo>
                        <a:pt x="162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843;p9"/>
                <p:cNvSpPr/>
                <p:nvPr/>
              </p:nvSpPr>
              <p:spPr>
                <a:xfrm>
                  <a:off x="2863688" y="3131255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844;p9"/>
                <p:cNvSpPr/>
                <p:nvPr/>
              </p:nvSpPr>
              <p:spPr>
                <a:xfrm>
                  <a:off x="2805142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5" y="0"/>
                      </a:moveTo>
                      <a:lnTo>
                        <a:pt x="0" y="1723"/>
                      </a:lnTo>
                      <a:lnTo>
                        <a:pt x="75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9"/>
                <p:cNvSpPr/>
                <p:nvPr/>
              </p:nvSpPr>
              <p:spPr>
                <a:xfrm>
                  <a:off x="2794847" y="3131255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9"/>
                <p:cNvSpPr/>
                <p:nvPr/>
              </p:nvSpPr>
              <p:spPr>
                <a:xfrm>
                  <a:off x="2783304" y="3131255"/>
                  <a:ext cx="634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1" y="1723"/>
                      </a:lnTo>
                      <a:lnTo>
                        <a:pt x="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" name="Google Shape;847;p9"/>
                <p:cNvSpPr/>
                <p:nvPr/>
              </p:nvSpPr>
              <p:spPr>
                <a:xfrm>
                  <a:off x="2293721" y="3130007"/>
                  <a:ext cx="16950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150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" name="Google Shape;848;p9"/>
                <p:cNvSpPr/>
                <p:nvPr/>
              </p:nvSpPr>
              <p:spPr>
                <a:xfrm>
                  <a:off x="2314311" y="3130007"/>
                  <a:ext cx="7903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36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35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" name="Google Shape;849;p9"/>
                <p:cNvSpPr/>
                <p:nvPr/>
              </p:nvSpPr>
              <p:spPr>
                <a:xfrm>
                  <a:off x="2326165" y="3130007"/>
                  <a:ext cx="6551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63" y="1735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" name="Google Shape;850;p9"/>
                <p:cNvSpPr/>
                <p:nvPr/>
              </p:nvSpPr>
              <p:spPr>
                <a:xfrm>
                  <a:off x="2337604" y="3130007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64" y="1735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" name="Google Shape;851;p9"/>
                <p:cNvSpPr/>
                <p:nvPr/>
              </p:nvSpPr>
              <p:spPr>
                <a:xfrm>
                  <a:off x="2894885" y="3131255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63" y="1735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" name="Google Shape;852;p9"/>
                <p:cNvSpPr/>
                <p:nvPr/>
              </p:nvSpPr>
              <p:spPr>
                <a:xfrm>
                  <a:off x="2737861" y="3131255"/>
                  <a:ext cx="16846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150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853;p9"/>
                <p:cNvSpPr/>
                <p:nvPr/>
              </p:nvSpPr>
              <p:spPr>
                <a:xfrm>
                  <a:off x="2672659" y="3131255"/>
                  <a:ext cx="15702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151" y="1723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9"/>
                <p:cNvSpPr/>
                <p:nvPr/>
              </p:nvSpPr>
              <p:spPr>
                <a:xfrm>
                  <a:off x="2650821" y="3131255"/>
                  <a:ext cx="16950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151" y="1723"/>
                      </a:lnTo>
                      <a:lnTo>
                        <a:pt x="1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9"/>
                <p:cNvSpPr/>
                <p:nvPr/>
              </p:nvSpPr>
              <p:spPr>
                <a:xfrm>
                  <a:off x="2466344" y="3130007"/>
                  <a:ext cx="16950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151" y="1735"/>
                      </a:lnTo>
                      <a:lnTo>
                        <a:pt x="1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856;p9"/>
                <p:cNvSpPr/>
                <p:nvPr/>
              </p:nvSpPr>
              <p:spPr>
                <a:xfrm>
                  <a:off x="2445442" y="3130007"/>
                  <a:ext cx="16950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36" extrusionOk="0">
                      <a:moveTo>
                        <a:pt x="13" y="0"/>
                      </a:moveTo>
                      <a:lnTo>
                        <a:pt x="1" y="1735"/>
                      </a:lnTo>
                      <a:lnTo>
                        <a:pt x="163" y="1735"/>
                      </a:lnTo>
                      <a:lnTo>
                        <a:pt x="1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" name="Google Shape;857;p9"/>
                <p:cNvSpPr/>
                <p:nvPr/>
              </p:nvSpPr>
              <p:spPr>
                <a:xfrm>
                  <a:off x="2398750" y="3130007"/>
                  <a:ext cx="15702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150" y="173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9"/>
                <p:cNvSpPr/>
                <p:nvPr/>
              </p:nvSpPr>
              <p:spPr>
                <a:xfrm>
                  <a:off x="2726006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2" y="0"/>
                      </a:moveTo>
                      <a:lnTo>
                        <a:pt x="0" y="1723"/>
                      </a:lnTo>
                      <a:lnTo>
                        <a:pt x="75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9"/>
                <p:cNvSpPr/>
                <p:nvPr/>
              </p:nvSpPr>
              <p:spPr>
                <a:xfrm>
                  <a:off x="2714463" y="3131255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" name="Google Shape;860;p9"/>
                <p:cNvSpPr/>
                <p:nvPr/>
              </p:nvSpPr>
              <p:spPr>
                <a:xfrm>
                  <a:off x="2639070" y="3131255"/>
                  <a:ext cx="7799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" name="Google Shape;861;p9"/>
                <p:cNvSpPr/>
                <p:nvPr/>
              </p:nvSpPr>
              <p:spPr>
                <a:xfrm>
                  <a:off x="2488493" y="3130007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63" y="1735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" name="Google Shape;862;p9"/>
                <p:cNvSpPr/>
                <p:nvPr/>
              </p:nvSpPr>
              <p:spPr>
                <a:xfrm>
                  <a:off x="2387207" y="3130007"/>
                  <a:ext cx="7903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63" y="1735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" name="Google Shape;863;p9"/>
                <p:cNvSpPr/>
                <p:nvPr/>
              </p:nvSpPr>
              <p:spPr>
                <a:xfrm>
                  <a:off x="2375353" y="3130007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64" y="1735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" name="Google Shape;864;p9"/>
                <p:cNvSpPr/>
                <p:nvPr/>
              </p:nvSpPr>
              <p:spPr>
                <a:xfrm>
                  <a:off x="2362562" y="3130007"/>
                  <a:ext cx="7903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36" extrusionOk="0">
                      <a:moveTo>
                        <a:pt x="13" y="0"/>
                      </a:moveTo>
                      <a:lnTo>
                        <a:pt x="1" y="1735"/>
                      </a:lnTo>
                      <a:lnTo>
                        <a:pt x="76" y="1735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" name="Google Shape;865;p9"/>
                <p:cNvSpPr/>
                <p:nvPr/>
              </p:nvSpPr>
              <p:spPr>
                <a:xfrm>
                  <a:off x="2538928" y="3131255"/>
                  <a:ext cx="15702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151" y="1723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" name="Google Shape;866;p9"/>
                <p:cNvSpPr/>
                <p:nvPr/>
              </p:nvSpPr>
              <p:spPr>
                <a:xfrm>
                  <a:off x="2600074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2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" name="Google Shape;867;p9"/>
                <p:cNvSpPr/>
                <p:nvPr/>
              </p:nvSpPr>
              <p:spPr>
                <a:xfrm>
                  <a:off x="2589779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2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" name="Google Shape;868;p9"/>
                <p:cNvSpPr/>
                <p:nvPr/>
              </p:nvSpPr>
              <p:spPr>
                <a:xfrm>
                  <a:off x="2579172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6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" name="Google Shape;869;p9"/>
                <p:cNvSpPr/>
                <p:nvPr/>
              </p:nvSpPr>
              <p:spPr>
                <a:xfrm>
                  <a:off x="2568877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" name="Google Shape;870;p9"/>
                <p:cNvSpPr/>
                <p:nvPr/>
              </p:nvSpPr>
              <p:spPr>
                <a:xfrm>
                  <a:off x="2558582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9"/>
                <p:cNvSpPr/>
                <p:nvPr/>
              </p:nvSpPr>
              <p:spPr>
                <a:xfrm>
                  <a:off x="2528737" y="3130007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63" y="1735"/>
                      </a:lnTo>
                      <a:lnTo>
                        <a:pt x="6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9"/>
                <p:cNvSpPr/>
                <p:nvPr/>
              </p:nvSpPr>
              <p:spPr>
                <a:xfrm>
                  <a:off x="2226127" y="3130007"/>
                  <a:ext cx="16846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150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9"/>
                <p:cNvSpPr/>
                <p:nvPr/>
              </p:nvSpPr>
              <p:spPr>
                <a:xfrm>
                  <a:off x="2203978" y="3130007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9"/>
                <p:cNvSpPr/>
                <p:nvPr/>
              </p:nvSpPr>
              <p:spPr>
                <a:xfrm>
                  <a:off x="2255972" y="3130007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76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" name="Google Shape;875;p9"/>
                <p:cNvSpPr/>
                <p:nvPr/>
              </p:nvSpPr>
              <p:spPr>
                <a:xfrm>
                  <a:off x="2245677" y="3130007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76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" name="Google Shape;876;p9"/>
                <p:cNvSpPr/>
                <p:nvPr/>
              </p:nvSpPr>
              <p:spPr>
                <a:xfrm>
                  <a:off x="2215832" y="3130007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9"/>
                <p:cNvSpPr/>
                <p:nvPr/>
              </p:nvSpPr>
              <p:spPr>
                <a:xfrm>
                  <a:off x="2758347" y="3131255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9"/>
                <p:cNvSpPr/>
                <p:nvPr/>
              </p:nvSpPr>
              <p:spPr>
                <a:xfrm>
                  <a:off x="2150631" y="3130007"/>
                  <a:ext cx="17262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151" y="1723"/>
                      </a:lnTo>
                      <a:lnTo>
                        <a:pt x="1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9"/>
                <p:cNvSpPr/>
                <p:nvPr/>
              </p:nvSpPr>
              <p:spPr>
                <a:xfrm>
                  <a:off x="2139088" y="3130007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76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9"/>
                <p:cNvSpPr/>
                <p:nvPr/>
              </p:nvSpPr>
              <p:spPr>
                <a:xfrm>
                  <a:off x="2127233" y="3130007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9"/>
                <p:cNvSpPr/>
                <p:nvPr/>
              </p:nvSpPr>
              <p:spPr>
                <a:xfrm>
                  <a:off x="2171533" y="3130007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9"/>
                <p:cNvSpPr/>
                <p:nvPr/>
              </p:nvSpPr>
              <p:spPr>
                <a:xfrm>
                  <a:off x="2061200" y="3130007"/>
                  <a:ext cx="16950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162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9"/>
                <p:cNvSpPr/>
                <p:nvPr/>
              </p:nvSpPr>
              <p:spPr>
                <a:xfrm>
                  <a:off x="2082102" y="3130007"/>
                  <a:ext cx="634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0" y="1723"/>
                      </a:ln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9"/>
                <p:cNvSpPr/>
                <p:nvPr/>
              </p:nvSpPr>
              <p:spPr>
                <a:xfrm>
                  <a:off x="2094892" y="3130007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5" name="Google Shape;885;p9"/>
              <p:cNvSpPr/>
              <p:nvPr/>
            </p:nvSpPr>
            <p:spPr>
              <a:xfrm>
                <a:off x="2080542" y="1632985"/>
                <a:ext cx="875492" cy="554475"/>
              </a:xfrm>
              <a:custGeom>
                <a:avLst/>
                <a:gdLst/>
                <a:ahLst/>
                <a:cxnLst/>
                <a:rect l="l" t="t" r="r" b="b"/>
                <a:pathLst>
                  <a:path w="8419" h="5332" extrusionOk="0">
                    <a:moveTo>
                      <a:pt x="0" y="0"/>
                    </a:moveTo>
                    <a:lnTo>
                      <a:pt x="0" y="5332"/>
                    </a:lnTo>
                    <a:lnTo>
                      <a:pt x="1637" y="5332"/>
                    </a:lnTo>
                    <a:lnTo>
                      <a:pt x="1637" y="3471"/>
                    </a:lnTo>
                    <a:lnTo>
                      <a:pt x="1076" y="3471"/>
                    </a:lnTo>
                    <a:lnTo>
                      <a:pt x="1076" y="0"/>
                    </a:lnTo>
                    <a:close/>
                    <a:moveTo>
                      <a:pt x="2761" y="0"/>
                    </a:moveTo>
                    <a:lnTo>
                      <a:pt x="2761" y="3471"/>
                    </a:lnTo>
                    <a:lnTo>
                      <a:pt x="2248" y="3471"/>
                    </a:lnTo>
                    <a:lnTo>
                      <a:pt x="2248" y="5332"/>
                    </a:lnTo>
                    <a:lnTo>
                      <a:pt x="3885" y="5332"/>
                    </a:lnTo>
                    <a:lnTo>
                      <a:pt x="3885" y="3471"/>
                    </a:lnTo>
                    <a:lnTo>
                      <a:pt x="3411" y="3471"/>
                    </a:lnTo>
                    <a:lnTo>
                      <a:pt x="3411" y="0"/>
                    </a:lnTo>
                    <a:close/>
                    <a:moveTo>
                      <a:pt x="5095" y="0"/>
                    </a:moveTo>
                    <a:lnTo>
                      <a:pt x="5095" y="3471"/>
                    </a:lnTo>
                    <a:lnTo>
                      <a:pt x="4547" y="3471"/>
                    </a:lnTo>
                    <a:lnTo>
                      <a:pt x="4547" y="5332"/>
                    </a:lnTo>
                    <a:lnTo>
                      <a:pt x="6171" y="5332"/>
                    </a:lnTo>
                    <a:lnTo>
                      <a:pt x="6171" y="3471"/>
                    </a:lnTo>
                    <a:lnTo>
                      <a:pt x="5620" y="3471"/>
                    </a:lnTo>
                    <a:lnTo>
                      <a:pt x="5620" y="0"/>
                    </a:lnTo>
                    <a:close/>
                    <a:moveTo>
                      <a:pt x="7307" y="0"/>
                    </a:moveTo>
                    <a:lnTo>
                      <a:pt x="7307" y="3471"/>
                    </a:lnTo>
                    <a:lnTo>
                      <a:pt x="6783" y="3471"/>
                    </a:lnTo>
                    <a:lnTo>
                      <a:pt x="6783" y="5332"/>
                    </a:lnTo>
                    <a:lnTo>
                      <a:pt x="8419" y="5332"/>
                    </a:lnTo>
                    <a:lnTo>
                      <a:pt x="841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9"/>
              <p:cNvSpPr/>
              <p:nvPr/>
            </p:nvSpPr>
            <p:spPr>
              <a:xfrm>
                <a:off x="2696057" y="1551041"/>
                <a:ext cx="111997" cy="396202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3810" extrusionOk="0">
                    <a:moveTo>
                      <a:pt x="0" y="0"/>
                    </a:moveTo>
                    <a:lnTo>
                      <a:pt x="0" y="3809"/>
                    </a:lnTo>
                    <a:lnTo>
                      <a:pt x="1076" y="3809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9"/>
              <p:cNvSpPr/>
              <p:nvPr/>
            </p:nvSpPr>
            <p:spPr>
              <a:xfrm>
                <a:off x="2466344" y="1551041"/>
                <a:ext cx="110437" cy="396202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810" extrusionOk="0">
                    <a:moveTo>
                      <a:pt x="1" y="0"/>
                    </a:moveTo>
                    <a:lnTo>
                      <a:pt x="1" y="3809"/>
                    </a:lnTo>
                    <a:lnTo>
                      <a:pt x="1062" y="3809"/>
                    </a:lnTo>
                    <a:lnTo>
                      <a:pt x="10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9"/>
              <p:cNvSpPr/>
              <p:nvPr/>
            </p:nvSpPr>
            <p:spPr>
              <a:xfrm>
                <a:off x="2223632" y="1551041"/>
                <a:ext cx="111581" cy="396202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810" extrusionOk="0">
                    <a:moveTo>
                      <a:pt x="0" y="0"/>
                    </a:moveTo>
                    <a:lnTo>
                      <a:pt x="0" y="3809"/>
                    </a:lnTo>
                    <a:lnTo>
                      <a:pt x="1073" y="3809"/>
                    </a:lnTo>
                    <a:lnTo>
                      <a:pt x="10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9" name="Google Shape;889;p9"/>
              <p:cNvGrpSpPr/>
              <p:nvPr/>
            </p:nvGrpSpPr>
            <p:grpSpPr>
              <a:xfrm>
                <a:off x="2066368" y="3341420"/>
                <a:ext cx="910378" cy="37874"/>
                <a:chOff x="3058425" y="2577950"/>
                <a:chExt cx="1328050" cy="46850"/>
              </a:xfrm>
            </p:grpSpPr>
            <p:sp>
              <p:nvSpPr>
                <p:cNvPr id="890" name="Google Shape;890;p9"/>
                <p:cNvSpPr/>
                <p:nvPr/>
              </p:nvSpPr>
              <p:spPr>
                <a:xfrm>
                  <a:off x="30584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26" y="0"/>
                        <a:pt x="0" y="414"/>
                        <a:pt x="0" y="938"/>
                      </a:cubicBezTo>
                      <a:cubicBezTo>
                        <a:pt x="0" y="1451"/>
                        <a:pt x="426" y="1873"/>
                        <a:pt x="938" y="1873"/>
                      </a:cubicBezTo>
                      <a:cubicBezTo>
                        <a:pt x="1463" y="1873"/>
                        <a:pt x="1873" y="1451"/>
                        <a:pt x="1873" y="938"/>
                      </a:cubicBezTo>
                      <a:cubicBezTo>
                        <a:pt x="1873" y="414"/>
                        <a:pt x="1463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9"/>
                <p:cNvSpPr/>
                <p:nvPr/>
              </p:nvSpPr>
              <p:spPr>
                <a:xfrm>
                  <a:off x="31439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9"/>
                <p:cNvSpPr/>
                <p:nvPr/>
              </p:nvSpPr>
              <p:spPr>
                <a:xfrm>
                  <a:off x="3229250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6" y="1451"/>
                        <a:pt x="1886" y="938"/>
                      </a:cubicBezTo>
                      <a:cubicBezTo>
                        <a:pt x="1886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9"/>
                <p:cNvSpPr/>
                <p:nvPr/>
              </p:nvSpPr>
              <p:spPr>
                <a:xfrm>
                  <a:off x="3314725" y="2577950"/>
                  <a:ext cx="468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1874" extrusionOk="0">
                      <a:moveTo>
                        <a:pt x="939" y="0"/>
                      </a:moveTo>
                      <a:cubicBezTo>
                        <a:pt x="427" y="0"/>
                        <a:pt x="1" y="414"/>
                        <a:pt x="1" y="938"/>
                      </a:cubicBezTo>
                      <a:cubicBezTo>
                        <a:pt x="1" y="1451"/>
                        <a:pt x="427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9"/>
                <p:cNvSpPr/>
                <p:nvPr/>
              </p:nvSpPr>
              <p:spPr>
                <a:xfrm>
                  <a:off x="34003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6" y="0"/>
                      </a:moveTo>
                      <a:cubicBezTo>
                        <a:pt x="411" y="0"/>
                        <a:pt x="1" y="414"/>
                        <a:pt x="1" y="938"/>
                      </a:cubicBezTo>
                      <a:cubicBezTo>
                        <a:pt x="1" y="1451"/>
                        <a:pt x="411" y="1873"/>
                        <a:pt x="936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9"/>
                <p:cNvSpPr/>
                <p:nvPr/>
              </p:nvSpPr>
              <p:spPr>
                <a:xfrm>
                  <a:off x="34855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26" y="0"/>
                        <a:pt x="0" y="414"/>
                        <a:pt x="0" y="938"/>
                      </a:cubicBezTo>
                      <a:cubicBezTo>
                        <a:pt x="0" y="1451"/>
                        <a:pt x="426" y="1873"/>
                        <a:pt x="938" y="1873"/>
                      </a:cubicBezTo>
                      <a:cubicBezTo>
                        <a:pt x="1463" y="1873"/>
                        <a:pt x="1873" y="1451"/>
                        <a:pt x="1873" y="938"/>
                      </a:cubicBezTo>
                      <a:cubicBezTo>
                        <a:pt x="1873" y="414"/>
                        <a:pt x="1463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9"/>
                <p:cNvSpPr/>
                <p:nvPr/>
              </p:nvSpPr>
              <p:spPr>
                <a:xfrm>
                  <a:off x="35710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9"/>
                <p:cNvSpPr/>
                <p:nvPr/>
              </p:nvSpPr>
              <p:spPr>
                <a:xfrm>
                  <a:off x="3656325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5" y="1451"/>
                        <a:pt x="1885" y="938"/>
                      </a:cubicBezTo>
                      <a:cubicBezTo>
                        <a:pt x="1885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9"/>
                <p:cNvSpPr/>
                <p:nvPr/>
              </p:nvSpPr>
              <p:spPr>
                <a:xfrm>
                  <a:off x="37418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899;p9"/>
                <p:cNvSpPr/>
                <p:nvPr/>
              </p:nvSpPr>
              <p:spPr>
                <a:xfrm>
                  <a:off x="38273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" name="Google Shape;900;p9"/>
                <p:cNvSpPr/>
                <p:nvPr/>
              </p:nvSpPr>
              <p:spPr>
                <a:xfrm>
                  <a:off x="39125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901;p9"/>
                <p:cNvSpPr/>
                <p:nvPr/>
              </p:nvSpPr>
              <p:spPr>
                <a:xfrm>
                  <a:off x="39981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14" y="0"/>
                        <a:pt x="0" y="414"/>
                        <a:pt x="0" y="938"/>
                      </a:cubicBezTo>
                      <a:cubicBezTo>
                        <a:pt x="0" y="1451"/>
                        <a:pt x="414" y="1873"/>
                        <a:pt x="938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" name="Google Shape;902;p9"/>
                <p:cNvSpPr/>
                <p:nvPr/>
              </p:nvSpPr>
              <p:spPr>
                <a:xfrm>
                  <a:off x="4083375" y="2577950"/>
                  <a:ext cx="471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4" extrusionOk="0">
                      <a:moveTo>
                        <a:pt x="936" y="0"/>
                      </a:moveTo>
                      <a:cubicBezTo>
                        <a:pt x="424" y="0"/>
                        <a:pt x="1" y="414"/>
                        <a:pt x="1" y="938"/>
                      </a:cubicBezTo>
                      <a:cubicBezTo>
                        <a:pt x="1" y="1451"/>
                        <a:pt x="424" y="1873"/>
                        <a:pt x="936" y="1873"/>
                      </a:cubicBezTo>
                      <a:cubicBezTo>
                        <a:pt x="1461" y="1873"/>
                        <a:pt x="1886" y="1451"/>
                        <a:pt x="1886" y="938"/>
                      </a:cubicBezTo>
                      <a:cubicBezTo>
                        <a:pt x="1886" y="414"/>
                        <a:pt x="146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903;p9"/>
                <p:cNvSpPr/>
                <p:nvPr/>
              </p:nvSpPr>
              <p:spPr>
                <a:xfrm>
                  <a:off x="41688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904;p9"/>
                <p:cNvSpPr/>
                <p:nvPr/>
              </p:nvSpPr>
              <p:spPr>
                <a:xfrm>
                  <a:off x="42544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905;p9"/>
                <p:cNvSpPr/>
                <p:nvPr/>
              </p:nvSpPr>
              <p:spPr>
                <a:xfrm>
                  <a:off x="43396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06" name="Google Shape;906;p9"/>
            <p:cNvGrpSpPr/>
            <p:nvPr/>
          </p:nvGrpSpPr>
          <p:grpSpPr>
            <a:xfrm rot="-1320208" flipH="1">
              <a:off x="267090" y="4422936"/>
              <a:ext cx="747177" cy="1788823"/>
              <a:chOff x="1733411" y="268923"/>
              <a:chExt cx="875906" cy="2097012"/>
            </a:xfrm>
          </p:grpSpPr>
          <p:grpSp>
            <p:nvGrpSpPr>
              <p:cNvPr id="907" name="Google Shape;907;p9"/>
              <p:cNvGrpSpPr/>
              <p:nvPr/>
            </p:nvGrpSpPr>
            <p:grpSpPr>
              <a:xfrm>
                <a:off x="1733411" y="268923"/>
                <a:ext cx="875906" cy="2097012"/>
                <a:chOff x="1911111" y="2549523"/>
                <a:chExt cx="875906" cy="2097012"/>
              </a:xfrm>
            </p:grpSpPr>
            <p:sp>
              <p:nvSpPr>
                <p:cNvPr id="908" name="Google Shape;908;p9"/>
                <p:cNvSpPr/>
                <p:nvPr/>
              </p:nvSpPr>
              <p:spPr>
                <a:xfrm>
                  <a:off x="1911111" y="2549523"/>
                  <a:ext cx="875906" cy="2097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3" h="29335" extrusionOk="0">
                      <a:moveTo>
                        <a:pt x="1286" y="0"/>
                      </a:moveTo>
                      <a:cubicBezTo>
                        <a:pt x="837" y="0"/>
                        <a:pt x="474" y="363"/>
                        <a:pt x="474" y="812"/>
                      </a:cubicBezTo>
                      <a:lnTo>
                        <a:pt x="474" y="848"/>
                      </a:lnTo>
                      <a:lnTo>
                        <a:pt x="1" y="848"/>
                      </a:lnTo>
                      <a:lnTo>
                        <a:pt x="1" y="28597"/>
                      </a:lnTo>
                      <a:lnTo>
                        <a:pt x="474" y="28597"/>
                      </a:lnTo>
                      <a:cubicBezTo>
                        <a:pt x="513" y="29008"/>
                        <a:pt x="864" y="29335"/>
                        <a:pt x="1286" y="29335"/>
                      </a:cubicBezTo>
                      <a:cubicBezTo>
                        <a:pt x="1700" y="29335"/>
                        <a:pt x="2048" y="29020"/>
                        <a:pt x="2087" y="28609"/>
                      </a:cubicBezTo>
                      <a:lnTo>
                        <a:pt x="2087" y="28523"/>
                      </a:lnTo>
                      <a:cubicBezTo>
                        <a:pt x="2087" y="28073"/>
                        <a:pt x="2449" y="27710"/>
                        <a:pt x="2887" y="27710"/>
                      </a:cubicBezTo>
                      <a:cubicBezTo>
                        <a:pt x="3336" y="27710"/>
                        <a:pt x="3696" y="28073"/>
                        <a:pt x="3696" y="28523"/>
                      </a:cubicBezTo>
                      <a:lnTo>
                        <a:pt x="3696" y="28597"/>
                      </a:lnTo>
                      <a:lnTo>
                        <a:pt x="3711" y="28597"/>
                      </a:lnTo>
                      <a:cubicBezTo>
                        <a:pt x="3747" y="29008"/>
                        <a:pt x="4086" y="29335"/>
                        <a:pt x="4508" y="29335"/>
                      </a:cubicBezTo>
                      <a:cubicBezTo>
                        <a:pt x="4934" y="29335"/>
                        <a:pt x="5269" y="29008"/>
                        <a:pt x="5320" y="28597"/>
                      </a:cubicBezTo>
                      <a:lnTo>
                        <a:pt x="5320" y="28523"/>
                      </a:lnTo>
                      <a:cubicBezTo>
                        <a:pt x="5320" y="28073"/>
                        <a:pt x="5683" y="27710"/>
                        <a:pt x="6132" y="27710"/>
                      </a:cubicBezTo>
                      <a:cubicBezTo>
                        <a:pt x="6570" y="27710"/>
                        <a:pt x="6933" y="28073"/>
                        <a:pt x="6933" y="28523"/>
                      </a:cubicBezTo>
                      <a:lnTo>
                        <a:pt x="6933" y="28597"/>
                      </a:lnTo>
                      <a:lnTo>
                        <a:pt x="6945" y="28597"/>
                      </a:lnTo>
                      <a:cubicBezTo>
                        <a:pt x="6981" y="29008"/>
                        <a:pt x="7319" y="29335"/>
                        <a:pt x="7742" y="29335"/>
                      </a:cubicBezTo>
                      <a:cubicBezTo>
                        <a:pt x="8167" y="29335"/>
                        <a:pt x="8506" y="29020"/>
                        <a:pt x="8542" y="28609"/>
                      </a:cubicBezTo>
                      <a:lnTo>
                        <a:pt x="8542" y="28523"/>
                      </a:lnTo>
                      <a:cubicBezTo>
                        <a:pt x="8542" y="28073"/>
                        <a:pt x="8905" y="27710"/>
                        <a:pt x="9354" y="27710"/>
                      </a:cubicBezTo>
                      <a:cubicBezTo>
                        <a:pt x="9804" y="27710"/>
                        <a:pt x="10166" y="28073"/>
                        <a:pt x="10166" y="28523"/>
                      </a:cubicBezTo>
                      <a:cubicBezTo>
                        <a:pt x="10166" y="28546"/>
                        <a:pt x="10166" y="28570"/>
                        <a:pt x="10154" y="28597"/>
                      </a:cubicBezTo>
                      <a:lnTo>
                        <a:pt x="10166" y="28597"/>
                      </a:lnTo>
                      <a:cubicBezTo>
                        <a:pt x="10202" y="29008"/>
                        <a:pt x="10553" y="29335"/>
                        <a:pt x="10979" y="29335"/>
                      </a:cubicBezTo>
                      <a:cubicBezTo>
                        <a:pt x="11389" y="29335"/>
                        <a:pt x="11740" y="29008"/>
                        <a:pt x="11776" y="28597"/>
                      </a:cubicBezTo>
                      <a:lnTo>
                        <a:pt x="12252" y="28597"/>
                      </a:lnTo>
                      <a:lnTo>
                        <a:pt x="12252" y="848"/>
                      </a:lnTo>
                      <a:lnTo>
                        <a:pt x="11776" y="848"/>
                      </a:lnTo>
                      <a:lnTo>
                        <a:pt x="11776" y="812"/>
                      </a:lnTo>
                      <a:cubicBezTo>
                        <a:pt x="11776" y="363"/>
                        <a:pt x="11413" y="0"/>
                        <a:pt x="10979" y="0"/>
                      </a:cubicBezTo>
                      <a:cubicBezTo>
                        <a:pt x="10529" y="0"/>
                        <a:pt x="10166" y="363"/>
                        <a:pt x="10166" y="812"/>
                      </a:cubicBezTo>
                      <a:lnTo>
                        <a:pt x="10166" y="848"/>
                      </a:lnTo>
                      <a:cubicBezTo>
                        <a:pt x="10139" y="1286"/>
                        <a:pt x="9792" y="1624"/>
                        <a:pt x="9354" y="1624"/>
                      </a:cubicBezTo>
                      <a:cubicBezTo>
                        <a:pt x="8905" y="1624"/>
                        <a:pt x="8542" y="1262"/>
                        <a:pt x="8542" y="812"/>
                      </a:cubicBezTo>
                      <a:cubicBezTo>
                        <a:pt x="8542" y="788"/>
                        <a:pt x="8542" y="749"/>
                        <a:pt x="8554" y="725"/>
                      </a:cubicBezTo>
                      <a:cubicBezTo>
                        <a:pt x="8506" y="312"/>
                        <a:pt x="8167" y="0"/>
                        <a:pt x="7742" y="0"/>
                      </a:cubicBezTo>
                      <a:cubicBezTo>
                        <a:pt x="7307" y="0"/>
                        <a:pt x="6945" y="363"/>
                        <a:pt x="6933" y="800"/>
                      </a:cubicBezTo>
                      <a:lnTo>
                        <a:pt x="6933" y="812"/>
                      </a:lnTo>
                      <a:lnTo>
                        <a:pt x="6933" y="824"/>
                      </a:lnTo>
                      <a:cubicBezTo>
                        <a:pt x="6933" y="836"/>
                        <a:pt x="6933" y="848"/>
                        <a:pt x="6945" y="848"/>
                      </a:cubicBezTo>
                      <a:lnTo>
                        <a:pt x="6933" y="848"/>
                      </a:lnTo>
                      <a:cubicBezTo>
                        <a:pt x="6906" y="1286"/>
                        <a:pt x="6558" y="1624"/>
                        <a:pt x="6132" y="1624"/>
                      </a:cubicBezTo>
                      <a:cubicBezTo>
                        <a:pt x="5695" y="1624"/>
                        <a:pt x="5344" y="1286"/>
                        <a:pt x="5320" y="848"/>
                      </a:cubicBezTo>
                      <a:lnTo>
                        <a:pt x="5320" y="812"/>
                      </a:lnTo>
                      <a:cubicBezTo>
                        <a:pt x="5320" y="363"/>
                        <a:pt x="4958" y="0"/>
                        <a:pt x="4508" y="0"/>
                      </a:cubicBezTo>
                      <a:cubicBezTo>
                        <a:pt x="4059" y="0"/>
                        <a:pt x="3696" y="363"/>
                        <a:pt x="3696" y="812"/>
                      </a:cubicBezTo>
                      <a:lnTo>
                        <a:pt x="3696" y="848"/>
                      </a:lnTo>
                      <a:cubicBezTo>
                        <a:pt x="3672" y="1286"/>
                        <a:pt x="3321" y="1624"/>
                        <a:pt x="2887" y="1624"/>
                      </a:cubicBezTo>
                      <a:cubicBezTo>
                        <a:pt x="2449" y="1624"/>
                        <a:pt x="2087" y="1262"/>
                        <a:pt x="2087" y="812"/>
                      </a:cubicBezTo>
                      <a:lnTo>
                        <a:pt x="2087" y="725"/>
                      </a:lnTo>
                      <a:cubicBezTo>
                        <a:pt x="2048" y="312"/>
                        <a:pt x="170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909;p9"/>
                <p:cNvSpPr/>
                <p:nvPr/>
              </p:nvSpPr>
              <p:spPr>
                <a:xfrm>
                  <a:off x="1971729" y="4028606"/>
                  <a:ext cx="754453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4" h="139" extrusionOk="0">
                      <a:moveTo>
                        <a:pt x="64" y="0"/>
                      </a:moveTo>
                      <a:cubicBezTo>
                        <a:pt x="28" y="0"/>
                        <a:pt x="1" y="39"/>
                        <a:pt x="1" y="75"/>
                      </a:cubicBezTo>
                      <a:cubicBezTo>
                        <a:pt x="1" y="114"/>
                        <a:pt x="28" y="138"/>
                        <a:pt x="64" y="138"/>
                      </a:cubicBezTo>
                      <a:lnTo>
                        <a:pt x="525" y="138"/>
                      </a:lnTo>
                      <a:cubicBezTo>
                        <a:pt x="564" y="138"/>
                        <a:pt x="588" y="114"/>
                        <a:pt x="588" y="75"/>
                      </a:cubicBezTo>
                      <a:cubicBezTo>
                        <a:pt x="588" y="39"/>
                        <a:pt x="564" y="0"/>
                        <a:pt x="525" y="0"/>
                      </a:cubicBezTo>
                      <a:close/>
                      <a:moveTo>
                        <a:pt x="975" y="0"/>
                      </a:moveTo>
                      <a:cubicBezTo>
                        <a:pt x="939" y="0"/>
                        <a:pt x="915" y="39"/>
                        <a:pt x="915" y="75"/>
                      </a:cubicBezTo>
                      <a:cubicBezTo>
                        <a:pt x="915" y="114"/>
                        <a:pt x="939" y="138"/>
                        <a:pt x="975" y="138"/>
                      </a:cubicBezTo>
                      <a:lnTo>
                        <a:pt x="1424" y="138"/>
                      </a:lnTo>
                      <a:cubicBezTo>
                        <a:pt x="1463" y="138"/>
                        <a:pt x="1499" y="114"/>
                        <a:pt x="1499" y="75"/>
                      </a:cubicBezTo>
                      <a:cubicBezTo>
                        <a:pt x="1499" y="39"/>
                        <a:pt x="1463" y="0"/>
                        <a:pt x="1424" y="0"/>
                      </a:cubicBezTo>
                      <a:close/>
                      <a:moveTo>
                        <a:pt x="1874" y="0"/>
                      </a:moveTo>
                      <a:cubicBezTo>
                        <a:pt x="1838" y="0"/>
                        <a:pt x="1814" y="39"/>
                        <a:pt x="1814" y="75"/>
                      </a:cubicBezTo>
                      <a:cubicBezTo>
                        <a:pt x="1814" y="114"/>
                        <a:pt x="1838" y="138"/>
                        <a:pt x="1874" y="138"/>
                      </a:cubicBezTo>
                      <a:lnTo>
                        <a:pt x="2338" y="138"/>
                      </a:lnTo>
                      <a:cubicBezTo>
                        <a:pt x="2374" y="138"/>
                        <a:pt x="2398" y="114"/>
                        <a:pt x="2398" y="75"/>
                      </a:cubicBezTo>
                      <a:cubicBezTo>
                        <a:pt x="2398" y="39"/>
                        <a:pt x="2374" y="0"/>
                        <a:pt x="2338" y="0"/>
                      </a:cubicBezTo>
                      <a:close/>
                      <a:moveTo>
                        <a:pt x="2788" y="0"/>
                      </a:moveTo>
                      <a:cubicBezTo>
                        <a:pt x="2749" y="0"/>
                        <a:pt x="2725" y="39"/>
                        <a:pt x="2725" y="75"/>
                      </a:cubicBezTo>
                      <a:cubicBezTo>
                        <a:pt x="2725" y="114"/>
                        <a:pt x="2749" y="138"/>
                        <a:pt x="2788" y="138"/>
                      </a:cubicBezTo>
                      <a:lnTo>
                        <a:pt x="3238" y="138"/>
                      </a:lnTo>
                      <a:cubicBezTo>
                        <a:pt x="3273" y="138"/>
                        <a:pt x="3312" y="114"/>
                        <a:pt x="3312" y="75"/>
                      </a:cubicBezTo>
                      <a:cubicBezTo>
                        <a:pt x="3312" y="39"/>
                        <a:pt x="3273" y="0"/>
                        <a:pt x="3238" y="0"/>
                      </a:cubicBezTo>
                      <a:close/>
                      <a:moveTo>
                        <a:pt x="3699" y="0"/>
                      </a:moveTo>
                      <a:cubicBezTo>
                        <a:pt x="3660" y="0"/>
                        <a:pt x="3624" y="39"/>
                        <a:pt x="3624" y="75"/>
                      </a:cubicBezTo>
                      <a:cubicBezTo>
                        <a:pt x="3624" y="114"/>
                        <a:pt x="3660" y="138"/>
                        <a:pt x="3699" y="138"/>
                      </a:cubicBezTo>
                      <a:lnTo>
                        <a:pt x="4149" y="138"/>
                      </a:lnTo>
                      <a:cubicBezTo>
                        <a:pt x="4185" y="138"/>
                        <a:pt x="4212" y="114"/>
                        <a:pt x="4212" y="75"/>
                      </a:cubicBezTo>
                      <a:cubicBezTo>
                        <a:pt x="4212" y="39"/>
                        <a:pt x="4185" y="0"/>
                        <a:pt x="4149" y="0"/>
                      </a:cubicBezTo>
                      <a:close/>
                      <a:moveTo>
                        <a:pt x="4598" y="0"/>
                      </a:moveTo>
                      <a:cubicBezTo>
                        <a:pt x="4559" y="0"/>
                        <a:pt x="4535" y="39"/>
                        <a:pt x="4535" y="75"/>
                      </a:cubicBezTo>
                      <a:cubicBezTo>
                        <a:pt x="4535" y="114"/>
                        <a:pt x="4559" y="138"/>
                        <a:pt x="4598" y="138"/>
                      </a:cubicBezTo>
                      <a:lnTo>
                        <a:pt x="5048" y="138"/>
                      </a:lnTo>
                      <a:cubicBezTo>
                        <a:pt x="5084" y="138"/>
                        <a:pt x="5123" y="114"/>
                        <a:pt x="5123" y="75"/>
                      </a:cubicBezTo>
                      <a:cubicBezTo>
                        <a:pt x="5123" y="39"/>
                        <a:pt x="5084" y="0"/>
                        <a:pt x="5048" y="0"/>
                      </a:cubicBezTo>
                      <a:close/>
                      <a:moveTo>
                        <a:pt x="5509" y="0"/>
                      </a:moveTo>
                      <a:cubicBezTo>
                        <a:pt x="5470" y="0"/>
                        <a:pt x="5434" y="39"/>
                        <a:pt x="5434" y="75"/>
                      </a:cubicBezTo>
                      <a:cubicBezTo>
                        <a:pt x="5434" y="114"/>
                        <a:pt x="5470" y="138"/>
                        <a:pt x="5509" y="138"/>
                      </a:cubicBezTo>
                      <a:lnTo>
                        <a:pt x="5959" y="138"/>
                      </a:lnTo>
                      <a:cubicBezTo>
                        <a:pt x="5995" y="138"/>
                        <a:pt x="6022" y="114"/>
                        <a:pt x="6022" y="75"/>
                      </a:cubicBezTo>
                      <a:cubicBezTo>
                        <a:pt x="6022" y="39"/>
                        <a:pt x="5995" y="0"/>
                        <a:pt x="5959" y="0"/>
                      </a:cubicBezTo>
                      <a:close/>
                      <a:moveTo>
                        <a:pt x="6408" y="0"/>
                      </a:moveTo>
                      <a:cubicBezTo>
                        <a:pt x="6369" y="0"/>
                        <a:pt x="6345" y="39"/>
                        <a:pt x="6345" y="75"/>
                      </a:cubicBezTo>
                      <a:cubicBezTo>
                        <a:pt x="6345" y="114"/>
                        <a:pt x="6369" y="138"/>
                        <a:pt x="6408" y="138"/>
                      </a:cubicBezTo>
                      <a:lnTo>
                        <a:pt x="6870" y="138"/>
                      </a:lnTo>
                      <a:cubicBezTo>
                        <a:pt x="6909" y="138"/>
                        <a:pt x="6933" y="114"/>
                        <a:pt x="6933" y="75"/>
                      </a:cubicBezTo>
                      <a:cubicBezTo>
                        <a:pt x="6933" y="39"/>
                        <a:pt x="6909" y="0"/>
                        <a:pt x="6870" y="0"/>
                      </a:cubicBezTo>
                      <a:close/>
                      <a:moveTo>
                        <a:pt x="7319" y="0"/>
                      </a:moveTo>
                      <a:cubicBezTo>
                        <a:pt x="7283" y="0"/>
                        <a:pt x="7256" y="39"/>
                        <a:pt x="7256" y="75"/>
                      </a:cubicBezTo>
                      <a:cubicBezTo>
                        <a:pt x="7256" y="114"/>
                        <a:pt x="7283" y="138"/>
                        <a:pt x="7319" y="138"/>
                      </a:cubicBezTo>
                      <a:lnTo>
                        <a:pt x="7769" y="138"/>
                      </a:lnTo>
                      <a:cubicBezTo>
                        <a:pt x="7808" y="138"/>
                        <a:pt x="7844" y="114"/>
                        <a:pt x="7844" y="75"/>
                      </a:cubicBezTo>
                      <a:cubicBezTo>
                        <a:pt x="7844" y="39"/>
                        <a:pt x="7808" y="0"/>
                        <a:pt x="7769" y="0"/>
                      </a:cubicBezTo>
                      <a:close/>
                      <a:moveTo>
                        <a:pt x="8218" y="0"/>
                      </a:moveTo>
                      <a:cubicBezTo>
                        <a:pt x="8195" y="0"/>
                        <a:pt x="8156" y="39"/>
                        <a:pt x="8156" y="75"/>
                      </a:cubicBezTo>
                      <a:cubicBezTo>
                        <a:pt x="8156" y="114"/>
                        <a:pt x="8195" y="138"/>
                        <a:pt x="8218" y="138"/>
                      </a:cubicBezTo>
                      <a:lnTo>
                        <a:pt x="8680" y="138"/>
                      </a:lnTo>
                      <a:cubicBezTo>
                        <a:pt x="8719" y="138"/>
                        <a:pt x="8743" y="114"/>
                        <a:pt x="8743" y="75"/>
                      </a:cubicBezTo>
                      <a:cubicBezTo>
                        <a:pt x="8743" y="39"/>
                        <a:pt x="8719" y="0"/>
                        <a:pt x="8680" y="0"/>
                      </a:cubicBezTo>
                      <a:close/>
                      <a:moveTo>
                        <a:pt x="9130" y="0"/>
                      </a:moveTo>
                      <a:cubicBezTo>
                        <a:pt x="9094" y="0"/>
                        <a:pt x="9067" y="39"/>
                        <a:pt x="9067" y="75"/>
                      </a:cubicBezTo>
                      <a:cubicBezTo>
                        <a:pt x="9067" y="114"/>
                        <a:pt x="9094" y="138"/>
                        <a:pt x="9130" y="138"/>
                      </a:cubicBezTo>
                      <a:lnTo>
                        <a:pt x="9579" y="138"/>
                      </a:lnTo>
                      <a:cubicBezTo>
                        <a:pt x="9618" y="138"/>
                        <a:pt x="9654" y="114"/>
                        <a:pt x="9654" y="75"/>
                      </a:cubicBezTo>
                      <a:cubicBezTo>
                        <a:pt x="9654" y="39"/>
                        <a:pt x="9618" y="0"/>
                        <a:pt x="9579" y="0"/>
                      </a:cubicBezTo>
                      <a:close/>
                      <a:moveTo>
                        <a:pt x="10041" y="0"/>
                      </a:moveTo>
                      <a:cubicBezTo>
                        <a:pt x="10005" y="0"/>
                        <a:pt x="9966" y="39"/>
                        <a:pt x="9966" y="75"/>
                      </a:cubicBezTo>
                      <a:cubicBezTo>
                        <a:pt x="9966" y="114"/>
                        <a:pt x="10005" y="138"/>
                        <a:pt x="10041" y="138"/>
                      </a:cubicBezTo>
                      <a:lnTo>
                        <a:pt x="10490" y="138"/>
                      </a:lnTo>
                      <a:cubicBezTo>
                        <a:pt x="10529" y="138"/>
                        <a:pt x="10553" y="114"/>
                        <a:pt x="10553" y="75"/>
                      </a:cubicBezTo>
                      <a:cubicBezTo>
                        <a:pt x="10553" y="39"/>
                        <a:pt x="10529" y="0"/>
                        <a:pt x="1049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9"/>
                <p:cNvSpPr/>
                <p:nvPr/>
              </p:nvSpPr>
              <p:spPr>
                <a:xfrm>
                  <a:off x="1922692" y="4028606"/>
                  <a:ext cx="26021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139" extrusionOk="0">
                      <a:moveTo>
                        <a:pt x="63" y="0"/>
                      </a:moveTo>
                      <a:cubicBezTo>
                        <a:pt x="27" y="0"/>
                        <a:pt x="0" y="39"/>
                        <a:pt x="0" y="75"/>
                      </a:cubicBezTo>
                      <a:cubicBezTo>
                        <a:pt x="0" y="114"/>
                        <a:pt x="27" y="138"/>
                        <a:pt x="63" y="138"/>
                      </a:cubicBezTo>
                      <a:lnTo>
                        <a:pt x="300" y="138"/>
                      </a:lnTo>
                      <a:cubicBezTo>
                        <a:pt x="339" y="138"/>
                        <a:pt x="363" y="114"/>
                        <a:pt x="363" y="75"/>
                      </a:cubicBezTo>
                      <a:cubicBezTo>
                        <a:pt x="363" y="39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911;p9"/>
                <p:cNvSpPr/>
                <p:nvPr/>
              </p:nvSpPr>
              <p:spPr>
                <a:xfrm>
                  <a:off x="2012046" y="4152632"/>
                  <a:ext cx="2230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912;p9"/>
                <p:cNvSpPr/>
                <p:nvPr/>
              </p:nvSpPr>
              <p:spPr>
                <a:xfrm>
                  <a:off x="2051219" y="4152632"/>
                  <a:ext cx="3052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3" name="Google Shape;913;p9"/>
                <p:cNvSpPr/>
                <p:nvPr/>
              </p:nvSpPr>
              <p:spPr>
                <a:xfrm>
                  <a:off x="2103045" y="4151774"/>
                  <a:ext cx="12510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175" y="3459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914;p9"/>
                <p:cNvSpPr/>
                <p:nvPr/>
              </p:nvSpPr>
              <p:spPr>
                <a:xfrm>
                  <a:off x="2136928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" name="Google Shape;915;p9"/>
                <p:cNvSpPr/>
                <p:nvPr/>
              </p:nvSpPr>
              <p:spPr>
                <a:xfrm>
                  <a:off x="2176316" y="4152632"/>
                  <a:ext cx="3116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" name="Google Shape;916;p9"/>
                <p:cNvSpPr/>
                <p:nvPr/>
              </p:nvSpPr>
              <p:spPr>
                <a:xfrm>
                  <a:off x="2233360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0" y="1"/>
                      </a:moveTo>
                      <a:lnTo>
                        <a:pt x="0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7" name="Google Shape;917;p9"/>
                <p:cNvSpPr/>
                <p:nvPr/>
              </p:nvSpPr>
              <p:spPr>
                <a:xfrm>
                  <a:off x="2227141" y="4151774"/>
                  <a:ext cx="1351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89" y="3459"/>
                      </a:lnTo>
                      <a:lnTo>
                        <a:pt x="1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918;p9"/>
                <p:cNvSpPr/>
                <p:nvPr/>
              </p:nvSpPr>
              <p:spPr>
                <a:xfrm>
                  <a:off x="2258379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919;p9"/>
                <p:cNvSpPr/>
                <p:nvPr/>
              </p:nvSpPr>
              <p:spPr>
                <a:xfrm>
                  <a:off x="2297624" y="4152632"/>
                  <a:ext cx="3045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920;p9"/>
                <p:cNvSpPr/>
                <p:nvPr/>
              </p:nvSpPr>
              <p:spPr>
                <a:xfrm>
                  <a:off x="2345804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9"/>
                <p:cNvSpPr/>
                <p:nvPr/>
              </p:nvSpPr>
              <p:spPr>
                <a:xfrm>
                  <a:off x="2383261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3" y="3447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9"/>
                <p:cNvSpPr/>
                <p:nvPr/>
              </p:nvSpPr>
              <p:spPr>
                <a:xfrm>
                  <a:off x="2422720" y="4152632"/>
                  <a:ext cx="3109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9"/>
                <p:cNvSpPr/>
                <p:nvPr/>
              </p:nvSpPr>
              <p:spPr>
                <a:xfrm>
                  <a:off x="2479693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1" y="1"/>
                      </a:moveTo>
                      <a:lnTo>
                        <a:pt x="1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9"/>
                <p:cNvSpPr/>
                <p:nvPr/>
              </p:nvSpPr>
              <p:spPr>
                <a:xfrm>
                  <a:off x="2469828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9"/>
                <p:cNvSpPr/>
                <p:nvPr/>
              </p:nvSpPr>
              <p:spPr>
                <a:xfrm>
                  <a:off x="2501996" y="4152632"/>
                  <a:ext cx="2251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5" y="3447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9"/>
                <p:cNvSpPr/>
                <p:nvPr/>
              </p:nvSpPr>
              <p:spPr>
                <a:xfrm>
                  <a:off x="2541383" y="4152632"/>
                  <a:ext cx="3138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8" y="3447"/>
                      </a:lnTo>
                      <a:lnTo>
                        <a:pt x="43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9"/>
                <p:cNvSpPr/>
                <p:nvPr/>
              </p:nvSpPr>
              <p:spPr>
                <a:xfrm>
                  <a:off x="2593066" y="4151774"/>
                  <a:ext cx="12653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77" y="3459"/>
                      </a:lnTo>
                      <a:lnTo>
                        <a:pt x="17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9"/>
                <p:cNvSpPr/>
                <p:nvPr/>
              </p:nvSpPr>
              <p:spPr>
                <a:xfrm>
                  <a:off x="2627093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29" name="Google Shape;929;p9"/>
              <p:cNvSpPr/>
              <p:nvPr/>
            </p:nvSpPr>
            <p:spPr>
              <a:xfrm>
                <a:off x="1914082" y="1128398"/>
                <a:ext cx="514564" cy="514149"/>
              </a:xfrm>
              <a:custGeom>
                <a:avLst/>
                <a:gdLst/>
                <a:ahLst/>
                <a:cxnLst/>
                <a:rect l="l" t="t" r="r" b="b"/>
                <a:pathLst>
                  <a:path w="17359" h="17345" extrusionOk="0">
                    <a:moveTo>
                      <a:pt x="8679" y="0"/>
                    </a:moveTo>
                    <a:lnTo>
                      <a:pt x="7894" y="2560"/>
                    </a:lnTo>
                    <a:cubicBezTo>
                      <a:pt x="7106" y="5107"/>
                      <a:pt x="5110" y="7106"/>
                      <a:pt x="2562" y="7892"/>
                    </a:cubicBezTo>
                    <a:lnTo>
                      <a:pt x="0" y="8680"/>
                    </a:lnTo>
                    <a:lnTo>
                      <a:pt x="2649" y="9516"/>
                    </a:lnTo>
                    <a:cubicBezTo>
                      <a:pt x="5197" y="10316"/>
                      <a:pt x="7169" y="12324"/>
                      <a:pt x="7942" y="14872"/>
                    </a:cubicBezTo>
                    <a:lnTo>
                      <a:pt x="8679" y="17344"/>
                    </a:lnTo>
                    <a:lnTo>
                      <a:pt x="9468" y="14785"/>
                    </a:lnTo>
                    <a:cubicBezTo>
                      <a:pt x="10253" y="12237"/>
                      <a:pt x="12252" y="10253"/>
                      <a:pt x="14799" y="9465"/>
                    </a:cubicBezTo>
                    <a:lnTo>
                      <a:pt x="17359" y="8680"/>
                    </a:lnTo>
                    <a:lnTo>
                      <a:pt x="14799" y="7892"/>
                    </a:lnTo>
                    <a:cubicBezTo>
                      <a:pt x="12252" y="7106"/>
                      <a:pt x="10253" y="5107"/>
                      <a:pt x="9468" y="2560"/>
                    </a:cubicBezTo>
                    <a:lnTo>
                      <a:pt x="86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9"/>
              <p:cNvSpPr/>
              <p:nvPr/>
            </p:nvSpPr>
            <p:spPr>
              <a:xfrm>
                <a:off x="1929968" y="579750"/>
                <a:ext cx="482793" cy="47553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7380" extrusionOk="0">
                    <a:moveTo>
                      <a:pt x="5047" y="1"/>
                    </a:moveTo>
                    <a:lnTo>
                      <a:pt x="3747" y="1673"/>
                    </a:lnTo>
                    <a:lnTo>
                      <a:pt x="2449" y="1"/>
                    </a:lnTo>
                    <a:lnTo>
                      <a:pt x="2449" y="1"/>
                    </a:lnTo>
                    <a:lnTo>
                      <a:pt x="2524" y="2111"/>
                    </a:lnTo>
                    <a:lnTo>
                      <a:pt x="450" y="1673"/>
                    </a:lnTo>
                    <a:lnTo>
                      <a:pt x="1874" y="3246"/>
                    </a:lnTo>
                    <a:lnTo>
                      <a:pt x="1" y="4232"/>
                    </a:lnTo>
                    <a:lnTo>
                      <a:pt x="2098" y="4520"/>
                    </a:lnTo>
                    <a:lnTo>
                      <a:pt x="1301" y="6480"/>
                    </a:lnTo>
                    <a:lnTo>
                      <a:pt x="3099" y="5356"/>
                    </a:lnTo>
                    <a:lnTo>
                      <a:pt x="3747" y="7379"/>
                    </a:lnTo>
                    <a:lnTo>
                      <a:pt x="4397" y="5356"/>
                    </a:lnTo>
                    <a:lnTo>
                      <a:pt x="6195" y="6480"/>
                    </a:lnTo>
                    <a:lnTo>
                      <a:pt x="5395" y="4520"/>
                    </a:lnTo>
                    <a:lnTo>
                      <a:pt x="7493" y="4232"/>
                    </a:lnTo>
                    <a:lnTo>
                      <a:pt x="5620" y="3246"/>
                    </a:lnTo>
                    <a:lnTo>
                      <a:pt x="7043" y="1673"/>
                    </a:lnTo>
                    <a:lnTo>
                      <a:pt x="4973" y="2111"/>
                    </a:lnTo>
                    <a:lnTo>
                      <a:pt x="50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9"/>
              <p:cNvSpPr/>
              <p:nvPr/>
            </p:nvSpPr>
            <p:spPr>
              <a:xfrm>
                <a:off x="2571701" y="1748006"/>
                <a:ext cx="25806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39" extrusionOk="0">
                    <a:moveTo>
                      <a:pt x="61" y="0"/>
                    </a:moveTo>
                    <a:cubicBezTo>
                      <a:pt x="25" y="0"/>
                      <a:pt x="1" y="39"/>
                      <a:pt x="1" y="75"/>
                    </a:cubicBezTo>
                    <a:cubicBezTo>
                      <a:pt x="1" y="114"/>
                      <a:pt x="25" y="138"/>
                      <a:pt x="61" y="138"/>
                    </a:cubicBezTo>
                    <a:lnTo>
                      <a:pt x="301" y="138"/>
                    </a:lnTo>
                    <a:cubicBezTo>
                      <a:pt x="336" y="138"/>
                      <a:pt x="360" y="114"/>
                      <a:pt x="360" y="75"/>
                    </a:cubicBezTo>
                    <a:cubicBezTo>
                      <a:pt x="360" y="39"/>
                      <a:pt x="336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2" name="Google Shape;932;p9"/>
            <p:cNvGrpSpPr/>
            <p:nvPr/>
          </p:nvGrpSpPr>
          <p:grpSpPr>
            <a:xfrm rot="-1320042" flipH="1">
              <a:off x="-136382" y="2801409"/>
              <a:ext cx="2935989" cy="1076638"/>
              <a:chOff x="1462254" y="474431"/>
              <a:chExt cx="5092010" cy="1867258"/>
            </a:xfrm>
          </p:grpSpPr>
          <p:sp>
            <p:nvSpPr>
              <p:cNvPr id="933" name="Google Shape;933;p9"/>
              <p:cNvSpPr/>
              <p:nvPr/>
            </p:nvSpPr>
            <p:spPr>
              <a:xfrm>
                <a:off x="1462254" y="474431"/>
                <a:ext cx="5092010" cy="1867258"/>
              </a:xfrm>
              <a:custGeom>
                <a:avLst/>
                <a:gdLst/>
                <a:ahLst/>
                <a:cxnLst/>
                <a:rect l="l" t="t" r="r" b="b"/>
                <a:pathLst>
                  <a:path w="44341" h="16260" extrusionOk="0">
                    <a:moveTo>
                      <a:pt x="1124" y="1"/>
                    </a:moveTo>
                    <a:cubicBezTo>
                      <a:pt x="560" y="1"/>
                      <a:pt x="99" y="450"/>
                      <a:pt x="99" y="1011"/>
                    </a:cubicBezTo>
                    <a:lnTo>
                      <a:pt x="0" y="14947"/>
                    </a:lnTo>
                    <a:cubicBezTo>
                      <a:pt x="0" y="15510"/>
                      <a:pt x="450" y="15972"/>
                      <a:pt x="1010" y="15972"/>
                    </a:cubicBezTo>
                    <a:lnTo>
                      <a:pt x="32841" y="16185"/>
                    </a:lnTo>
                    <a:cubicBezTo>
                      <a:pt x="32817" y="16008"/>
                      <a:pt x="32817" y="15810"/>
                      <a:pt x="33428" y="15483"/>
                    </a:cubicBezTo>
                    <a:cubicBezTo>
                      <a:pt x="33428" y="15483"/>
                      <a:pt x="33440" y="15471"/>
                      <a:pt x="33452" y="15471"/>
                    </a:cubicBezTo>
                    <a:cubicBezTo>
                      <a:pt x="33791" y="15483"/>
                      <a:pt x="34052" y="15759"/>
                      <a:pt x="34052" y="16098"/>
                    </a:cubicBezTo>
                    <a:cubicBezTo>
                      <a:pt x="34052" y="16134"/>
                      <a:pt x="34052" y="16158"/>
                      <a:pt x="34040" y="16197"/>
                    </a:cubicBezTo>
                    <a:lnTo>
                      <a:pt x="43756" y="16260"/>
                    </a:lnTo>
                    <a:cubicBezTo>
                      <a:pt x="44017" y="16260"/>
                      <a:pt x="44241" y="16047"/>
                      <a:pt x="44241" y="15771"/>
                    </a:cubicBezTo>
                    <a:lnTo>
                      <a:pt x="44253" y="13835"/>
                    </a:lnTo>
                    <a:cubicBezTo>
                      <a:pt x="44253" y="13610"/>
                      <a:pt x="44116" y="13424"/>
                      <a:pt x="43906" y="13361"/>
                    </a:cubicBezTo>
                    <a:cubicBezTo>
                      <a:pt x="42680" y="13011"/>
                      <a:pt x="41745" y="10913"/>
                      <a:pt x="41769" y="8380"/>
                    </a:cubicBezTo>
                    <a:cubicBezTo>
                      <a:pt x="41781" y="5857"/>
                      <a:pt x="42743" y="3771"/>
                      <a:pt x="43966" y="3435"/>
                    </a:cubicBezTo>
                    <a:cubicBezTo>
                      <a:pt x="44178" y="3384"/>
                      <a:pt x="44328" y="3184"/>
                      <a:pt x="44328" y="2971"/>
                    </a:cubicBezTo>
                    <a:lnTo>
                      <a:pt x="44340" y="786"/>
                    </a:lnTo>
                    <a:cubicBezTo>
                      <a:pt x="44340" y="513"/>
                      <a:pt x="44131" y="289"/>
                      <a:pt x="43855" y="289"/>
                    </a:cubicBezTo>
                    <a:lnTo>
                      <a:pt x="34166" y="226"/>
                    </a:lnTo>
                    <a:cubicBezTo>
                      <a:pt x="34139" y="537"/>
                      <a:pt x="33878" y="786"/>
                      <a:pt x="33551" y="786"/>
                    </a:cubicBezTo>
                    <a:cubicBezTo>
                      <a:pt x="33228" y="786"/>
                      <a:pt x="32967" y="537"/>
                      <a:pt x="32940" y="214"/>
                    </a:cubicBezTo>
                    <a:lnTo>
                      <a:pt x="1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4" name="Google Shape;934;p9"/>
              <p:cNvGrpSpPr/>
              <p:nvPr/>
            </p:nvGrpSpPr>
            <p:grpSpPr>
              <a:xfrm>
                <a:off x="5886164" y="853054"/>
                <a:ext cx="183511" cy="1148609"/>
                <a:chOff x="4519324" y="1312991"/>
                <a:chExt cx="126813" cy="793732"/>
              </a:xfrm>
            </p:grpSpPr>
            <p:sp>
              <p:nvSpPr>
                <p:cNvPr id="935" name="Google Shape;935;p9"/>
                <p:cNvSpPr/>
                <p:nvPr/>
              </p:nvSpPr>
              <p:spPr>
                <a:xfrm>
                  <a:off x="4525276" y="1312991"/>
                  <a:ext cx="120861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50" extrusionOk="0">
                      <a:moveTo>
                        <a:pt x="0" y="1"/>
                      </a:moveTo>
                      <a:lnTo>
                        <a:pt x="0" y="237"/>
                      </a:lnTo>
                      <a:lnTo>
                        <a:pt x="1523" y="249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9"/>
                <p:cNvSpPr/>
                <p:nvPr/>
              </p:nvSpPr>
              <p:spPr>
                <a:xfrm>
                  <a:off x="4524324" y="1396237"/>
                  <a:ext cx="120861" cy="18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38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3" y="237"/>
                      </a:lnTo>
                      <a:lnTo>
                        <a:pt x="15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9"/>
                <p:cNvSpPr/>
                <p:nvPr/>
              </p:nvSpPr>
              <p:spPr>
                <a:xfrm>
                  <a:off x="4524324" y="1460675"/>
                  <a:ext cx="120861" cy="18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38" extrusionOk="0">
                      <a:moveTo>
                        <a:pt x="0" y="1"/>
                      </a:moveTo>
                      <a:lnTo>
                        <a:pt x="0" y="237"/>
                      </a:lnTo>
                      <a:lnTo>
                        <a:pt x="1523" y="23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9"/>
                <p:cNvSpPr/>
                <p:nvPr/>
              </p:nvSpPr>
              <p:spPr>
                <a:xfrm>
                  <a:off x="4524324" y="1423853"/>
                  <a:ext cx="120861" cy="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26" extrusionOk="0">
                      <a:moveTo>
                        <a:pt x="0" y="0"/>
                      </a:moveTo>
                      <a:lnTo>
                        <a:pt x="0" y="114"/>
                      </a:lnTo>
                      <a:lnTo>
                        <a:pt x="1523" y="126"/>
                      </a:lnTo>
                      <a:lnTo>
                        <a:pt x="1523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9"/>
                <p:cNvSpPr/>
                <p:nvPr/>
              </p:nvSpPr>
              <p:spPr>
                <a:xfrm>
                  <a:off x="4523133" y="1569633"/>
                  <a:ext cx="121100" cy="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88" extrusionOk="0">
                      <a:moveTo>
                        <a:pt x="0" y="0"/>
                      </a:moveTo>
                      <a:lnTo>
                        <a:pt x="0" y="75"/>
                      </a:lnTo>
                      <a:lnTo>
                        <a:pt x="1526" y="87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9"/>
                <p:cNvSpPr/>
                <p:nvPr/>
              </p:nvSpPr>
              <p:spPr>
                <a:xfrm>
                  <a:off x="4523133" y="1532970"/>
                  <a:ext cx="121100" cy="9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24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1526" y="124"/>
                      </a:lnTo>
                      <a:lnTo>
                        <a:pt x="1526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941;p9"/>
                <p:cNvSpPr/>
                <p:nvPr/>
              </p:nvSpPr>
              <p:spPr>
                <a:xfrm>
                  <a:off x="4524324" y="1439725"/>
                  <a:ext cx="120861" cy="15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90" extrusionOk="0">
                      <a:moveTo>
                        <a:pt x="0" y="1"/>
                      </a:moveTo>
                      <a:lnTo>
                        <a:pt x="0" y="190"/>
                      </a:lnTo>
                      <a:lnTo>
                        <a:pt x="1523" y="190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9"/>
                <p:cNvSpPr/>
                <p:nvPr/>
              </p:nvSpPr>
              <p:spPr>
                <a:xfrm>
                  <a:off x="4523133" y="1548682"/>
                  <a:ext cx="121100" cy="16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02" extrusionOk="0">
                      <a:moveTo>
                        <a:pt x="0" y="1"/>
                      </a:moveTo>
                      <a:lnTo>
                        <a:pt x="0" y="189"/>
                      </a:lnTo>
                      <a:lnTo>
                        <a:pt x="1526" y="201"/>
                      </a:lnTo>
                      <a:lnTo>
                        <a:pt x="1526" y="1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943;p9"/>
                <p:cNvSpPr/>
                <p:nvPr/>
              </p:nvSpPr>
              <p:spPr>
                <a:xfrm>
                  <a:off x="4524324" y="1342750"/>
                  <a:ext cx="121814" cy="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537" extrusionOk="0">
                      <a:moveTo>
                        <a:pt x="12" y="0"/>
                      </a:moveTo>
                      <a:lnTo>
                        <a:pt x="0" y="537"/>
                      </a:lnTo>
                      <a:lnTo>
                        <a:pt x="1523" y="537"/>
                      </a:lnTo>
                      <a:lnTo>
                        <a:pt x="1535" y="12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944;p9"/>
                <p:cNvSpPr/>
                <p:nvPr/>
              </p:nvSpPr>
              <p:spPr>
                <a:xfrm>
                  <a:off x="4523133" y="1486387"/>
                  <a:ext cx="122052" cy="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37" extrusionOk="0">
                      <a:moveTo>
                        <a:pt x="15" y="0"/>
                      </a:moveTo>
                      <a:lnTo>
                        <a:pt x="0" y="525"/>
                      </a:lnTo>
                      <a:lnTo>
                        <a:pt x="1526" y="537"/>
                      </a:lnTo>
                      <a:lnTo>
                        <a:pt x="1538" y="12"/>
                      </a:ln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945;p9"/>
                <p:cNvSpPr/>
                <p:nvPr/>
              </p:nvSpPr>
              <p:spPr>
                <a:xfrm>
                  <a:off x="4523133" y="1584393"/>
                  <a:ext cx="121100" cy="1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52" extrusionOk="0">
                      <a:moveTo>
                        <a:pt x="0" y="0"/>
                      </a:moveTo>
                      <a:lnTo>
                        <a:pt x="0" y="240"/>
                      </a:lnTo>
                      <a:lnTo>
                        <a:pt x="1526" y="252"/>
                      </a:lnTo>
                      <a:lnTo>
                        <a:pt x="1526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946;p9"/>
                <p:cNvSpPr/>
                <p:nvPr/>
              </p:nvSpPr>
              <p:spPr>
                <a:xfrm>
                  <a:off x="4522181" y="1666687"/>
                  <a:ext cx="122052" cy="1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252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6" y="252"/>
                      </a:lnTo>
                      <a:lnTo>
                        <a:pt x="1538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947;p9"/>
                <p:cNvSpPr/>
                <p:nvPr/>
              </p:nvSpPr>
              <p:spPr>
                <a:xfrm>
                  <a:off x="4522181" y="1731125"/>
                  <a:ext cx="121100" cy="19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49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6" y="249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948;p9"/>
                <p:cNvSpPr/>
                <p:nvPr/>
              </p:nvSpPr>
              <p:spPr>
                <a:xfrm>
                  <a:off x="4522181" y="1695414"/>
                  <a:ext cx="121100" cy="1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27" extrusionOk="0">
                      <a:moveTo>
                        <a:pt x="0" y="1"/>
                      </a:moveTo>
                      <a:lnTo>
                        <a:pt x="0" y="115"/>
                      </a:lnTo>
                      <a:lnTo>
                        <a:pt x="1526" y="127"/>
                      </a:lnTo>
                      <a:lnTo>
                        <a:pt x="1526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" name="Google Shape;949;p9"/>
                <p:cNvSpPr/>
                <p:nvPr/>
              </p:nvSpPr>
              <p:spPr>
                <a:xfrm>
                  <a:off x="4521229" y="1840003"/>
                  <a:ext cx="120861" cy="7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91" extrusionOk="0">
                      <a:moveTo>
                        <a:pt x="0" y="1"/>
                      </a:moveTo>
                      <a:lnTo>
                        <a:pt x="0" y="91"/>
                      </a:lnTo>
                      <a:lnTo>
                        <a:pt x="1523" y="91"/>
                      </a:lnTo>
                      <a:lnTo>
                        <a:pt x="1523" y="1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" name="Google Shape;950;p9"/>
                <p:cNvSpPr/>
                <p:nvPr/>
              </p:nvSpPr>
              <p:spPr>
                <a:xfrm>
                  <a:off x="4521229" y="1803419"/>
                  <a:ext cx="122052" cy="1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127" extrusionOk="0">
                      <a:moveTo>
                        <a:pt x="0" y="0"/>
                      </a:moveTo>
                      <a:lnTo>
                        <a:pt x="0" y="126"/>
                      </a:lnTo>
                      <a:lnTo>
                        <a:pt x="1538" y="126"/>
                      </a:lnTo>
                      <a:lnTo>
                        <a:pt x="1538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951;p9"/>
                <p:cNvSpPr/>
                <p:nvPr/>
              </p:nvSpPr>
              <p:spPr>
                <a:xfrm>
                  <a:off x="4522181" y="1710413"/>
                  <a:ext cx="121100" cy="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99" extrusionOk="0">
                      <a:moveTo>
                        <a:pt x="0" y="0"/>
                      </a:moveTo>
                      <a:lnTo>
                        <a:pt x="0" y="186"/>
                      </a:lnTo>
                      <a:lnTo>
                        <a:pt x="1526" y="198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" name="Google Shape;952;p9"/>
                <p:cNvSpPr/>
                <p:nvPr/>
              </p:nvSpPr>
              <p:spPr>
                <a:xfrm>
                  <a:off x="4521229" y="1820322"/>
                  <a:ext cx="120861" cy="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01" extrusionOk="0">
                      <a:moveTo>
                        <a:pt x="0" y="0"/>
                      </a:moveTo>
                      <a:lnTo>
                        <a:pt x="0" y="189"/>
                      </a:lnTo>
                      <a:lnTo>
                        <a:pt x="1523" y="201"/>
                      </a:lnTo>
                      <a:lnTo>
                        <a:pt x="15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" name="Google Shape;953;p9"/>
                <p:cNvSpPr/>
                <p:nvPr/>
              </p:nvSpPr>
              <p:spPr>
                <a:xfrm>
                  <a:off x="4522181" y="1613120"/>
                  <a:ext cx="122052" cy="43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53" extrusionOk="0">
                      <a:moveTo>
                        <a:pt x="12" y="1"/>
                      </a:moveTo>
                      <a:lnTo>
                        <a:pt x="0" y="537"/>
                      </a:lnTo>
                      <a:lnTo>
                        <a:pt x="1538" y="552"/>
                      </a:lnTo>
                      <a:lnTo>
                        <a:pt x="1538" y="13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954;p9"/>
                <p:cNvSpPr/>
                <p:nvPr/>
              </p:nvSpPr>
              <p:spPr>
                <a:xfrm>
                  <a:off x="4521229" y="1756757"/>
                  <a:ext cx="122052" cy="43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53" extrusionOk="0">
                      <a:moveTo>
                        <a:pt x="12" y="1"/>
                      </a:moveTo>
                      <a:lnTo>
                        <a:pt x="0" y="540"/>
                      </a:lnTo>
                      <a:lnTo>
                        <a:pt x="1538" y="552"/>
                      </a:lnTo>
                      <a:lnTo>
                        <a:pt x="1538" y="16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" name="Google Shape;955;p9"/>
                <p:cNvSpPr/>
                <p:nvPr/>
              </p:nvSpPr>
              <p:spPr>
                <a:xfrm>
                  <a:off x="4521229" y="1844050"/>
                  <a:ext cx="122052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250" extrusionOk="0">
                      <a:moveTo>
                        <a:pt x="0" y="1"/>
                      </a:moveTo>
                      <a:lnTo>
                        <a:pt x="0" y="238"/>
                      </a:lnTo>
                      <a:lnTo>
                        <a:pt x="1523" y="250"/>
                      </a:lnTo>
                      <a:lnTo>
                        <a:pt x="1538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" name="Google Shape;956;p9"/>
                <p:cNvSpPr/>
                <p:nvPr/>
              </p:nvSpPr>
              <p:spPr>
                <a:xfrm>
                  <a:off x="4520276" y="1926344"/>
                  <a:ext cx="121814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250" extrusionOk="0">
                      <a:moveTo>
                        <a:pt x="12" y="1"/>
                      </a:moveTo>
                      <a:lnTo>
                        <a:pt x="0" y="238"/>
                      </a:lnTo>
                      <a:lnTo>
                        <a:pt x="1535" y="250"/>
                      </a:lnTo>
                      <a:lnTo>
                        <a:pt x="1535" y="13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9"/>
                <p:cNvSpPr/>
                <p:nvPr/>
              </p:nvSpPr>
              <p:spPr>
                <a:xfrm>
                  <a:off x="4520276" y="1990782"/>
                  <a:ext cx="120861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50" extrusionOk="0">
                      <a:moveTo>
                        <a:pt x="0" y="1"/>
                      </a:moveTo>
                      <a:lnTo>
                        <a:pt x="0" y="238"/>
                      </a:lnTo>
                      <a:lnTo>
                        <a:pt x="1523" y="250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9"/>
                <p:cNvSpPr/>
                <p:nvPr/>
              </p:nvSpPr>
              <p:spPr>
                <a:xfrm>
                  <a:off x="4520276" y="1955150"/>
                  <a:ext cx="121814" cy="9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24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1523" y="123"/>
                      </a:lnTo>
                      <a:lnTo>
                        <a:pt x="15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959;p9"/>
                <p:cNvSpPr/>
                <p:nvPr/>
              </p:nvSpPr>
              <p:spPr>
                <a:xfrm>
                  <a:off x="4519324" y="2099740"/>
                  <a:ext cx="121814" cy="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88" extrusionOk="0">
                      <a:moveTo>
                        <a:pt x="0" y="1"/>
                      </a:moveTo>
                      <a:lnTo>
                        <a:pt x="0" y="87"/>
                      </a:lnTo>
                      <a:lnTo>
                        <a:pt x="1523" y="87"/>
                      </a:lnTo>
                      <a:lnTo>
                        <a:pt x="1535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960;p9"/>
                <p:cNvSpPr/>
                <p:nvPr/>
              </p:nvSpPr>
              <p:spPr>
                <a:xfrm>
                  <a:off x="4520276" y="2063156"/>
                  <a:ext cx="120861" cy="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26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1523" y="126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961;p9"/>
                <p:cNvSpPr/>
                <p:nvPr/>
              </p:nvSpPr>
              <p:spPr>
                <a:xfrm>
                  <a:off x="4520276" y="1969911"/>
                  <a:ext cx="120861" cy="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01" extrusionOk="0">
                      <a:moveTo>
                        <a:pt x="0" y="0"/>
                      </a:moveTo>
                      <a:lnTo>
                        <a:pt x="0" y="189"/>
                      </a:lnTo>
                      <a:lnTo>
                        <a:pt x="1523" y="201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9"/>
                <p:cNvSpPr/>
                <p:nvPr/>
              </p:nvSpPr>
              <p:spPr>
                <a:xfrm>
                  <a:off x="4519324" y="2079980"/>
                  <a:ext cx="121814" cy="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99" extrusionOk="0">
                      <a:moveTo>
                        <a:pt x="12" y="1"/>
                      </a:moveTo>
                      <a:lnTo>
                        <a:pt x="0" y="187"/>
                      </a:lnTo>
                      <a:lnTo>
                        <a:pt x="1535" y="199"/>
                      </a:lnTo>
                      <a:lnTo>
                        <a:pt x="15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9"/>
                <p:cNvSpPr/>
                <p:nvPr/>
              </p:nvSpPr>
              <p:spPr>
                <a:xfrm>
                  <a:off x="4521229" y="1872857"/>
                  <a:ext cx="120861" cy="43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49" extrusionOk="0">
                      <a:moveTo>
                        <a:pt x="0" y="0"/>
                      </a:moveTo>
                      <a:lnTo>
                        <a:pt x="0" y="537"/>
                      </a:lnTo>
                      <a:lnTo>
                        <a:pt x="1523" y="549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9"/>
                <p:cNvSpPr/>
                <p:nvPr/>
              </p:nvSpPr>
              <p:spPr>
                <a:xfrm>
                  <a:off x="4520276" y="2016494"/>
                  <a:ext cx="120861" cy="43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50" extrusionOk="0">
                      <a:moveTo>
                        <a:pt x="0" y="1"/>
                      </a:moveTo>
                      <a:lnTo>
                        <a:pt x="0" y="537"/>
                      </a:lnTo>
                      <a:lnTo>
                        <a:pt x="1523" y="549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65" name="Google Shape;965;p9"/>
              <p:cNvSpPr/>
              <p:nvPr/>
            </p:nvSpPr>
            <p:spPr>
              <a:xfrm>
                <a:off x="2289544" y="857186"/>
                <a:ext cx="516424" cy="520788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5" extrusionOk="0">
                    <a:moveTo>
                      <a:pt x="2509" y="0"/>
                    </a:moveTo>
                    <a:lnTo>
                      <a:pt x="1" y="2512"/>
                    </a:lnTo>
                    <a:lnTo>
                      <a:pt x="199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9"/>
              <p:cNvSpPr/>
              <p:nvPr/>
            </p:nvSpPr>
            <p:spPr>
              <a:xfrm>
                <a:off x="2299534" y="857186"/>
                <a:ext cx="288242" cy="288472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512" extrusionOk="0">
                    <a:moveTo>
                      <a:pt x="1" y="0"/>
                    </a:moveTo>
                    <a:lnTo>
                      <a:pt x="1" y="2512"/>
                    </a:lnTo>
                    <a:lnTo>
                      <a:pt x="2509" y="2512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9"/>
              <p:cNvSpPr/>
              <p:nvPr/>
            </p:nvSpPr>
            <p:spPr>
              <a:xfrm>
                <a:off x="2799997" y="857186"/>
                <a:ext cx="516309" cy="520788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5" extrusionOk="0">
                    <a:moveTo>
                      <a:pt x="2512" y="0"/>
                    </a:moveTo>
                    <a:lnTo>
                      <a:pt x="0" y="2512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9"/>
              <p:cNvSpPr/>
              <p:nvPr/>
            </p:nvSpPr>
            <p:spPr>
              <a:xfrm>
                <a:off x="2809987" y="857186"/>
                <a:ext cx="288472" cy="288472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12" extrusionOk="0">
                    <a:moveTo>
                      <a:pt x="0" y="0"/>
                    </a:moveTo>
                    <a:lnTo>
                      <a:pt x="0" y="2512"/>
                    </a:lnTo>
                    <a:lnTo>
                      <a:pt x="2512" y="2512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9"/>
              <p:cNvSpPr/>
              <p:nvPr/>
            </p:nvSpPr>
            <p:spPr>
              <a:xfrm>
                <a:off x="2299534" y="1373382"/>
                <a:ext cx="516424" cy="520903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6" extrusionOk="0">
                    <a:moveTo>
                      <a:pt x="2509" y="1"/>
                    </a:moveTo>
                    <a:lnTo>
                      <a:pt x="1" y="2500"/>
                    </a:lnTo>
                    <a:lnTo>
                      <a:pt x="2000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9"/>
              <p:cNvSpPr/>
              <p:nvPr/>
            </p:nvSpPr>
            <p:spPr>
              <a:xfrm>
                <a:off x="2309525" y="1373382"/>
                <a:ext cx="288587" cy="287209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01" extrusionOk="0">
                    <a:moveTo>
                      <a:pt x="1" y="1"/>
                    </a:moveTo>
                    <a:lnTo>
                      <a:pt x="1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9"/>
              <p:cNvSpPr/>
              <p:nvPr/>
            </p:nvSpPr>
            <p:spPr>
              <a:xfrm>
                <a:off x="2809987" y="1373382"/>
                <a:ext cx="516309" cy="520903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6" extrusionOk="0">
                    <a:moveTo>
                      <a:pt x="2512" y="1"/>
                    </a:moveTo>
                    <a:lnTo>
                      <a:pt x="0" y="2500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9"/>
              <p:cNvSpPr/>
              <p:nvPr/>
            </p:nvSpPr>
            <p:spPr>
              <a:xfrm>
                <a:off x="2809987" y="1373382"/>
                <a:ext cx="288472" cy="287209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01" extrusionOk="0">
                    <a:moveTo>
                      <a:pt x="0" y="1"/>
                    </a:moveTo>
                    <a:lnTo>
                      <a:pt x="0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9"/>
              <p:cNvSpPr/>
              <p:nvPr/>
            </p:nvSpPr>
            <p:spPr>
              <a:xfrm>
                <a:off x="3668973" y="857186"/>
                <a:ext cx="1092908" cy="1094172"/>
              </a:xfrm>
              <a:custGeom>
                <a:avLst/>
                <a:gdLst/>
                <a:ahLst/>
                <a:cxnLst/>
                <a:rect l="l" t="t" r="r" b="b"/>
                <a:pathLst>
                  <a:path w="9517" h="9528" extrusionOk="0">
                    <a:moveTo>
                      <a:pt x="4760" y="0"/>
                    </a:moveTo>
                    <a:cubicBezTo>
                      <a:pt x="2122" y="0"/>
                      <a:pt x="1" y="2137"/>
                      <a:pt x="1" y="4772"/>
                    </a:cubicBezTo>
                    <a:cubicBezTo>
                      <a:pt x="1" y="7394"/>
                      <a:pt x="2122" y="9528"/>
                      <a:pt x="4760" y="9528"/>
                    </a:cubicBezTo>
                    <a:cubicBezTo>
                      <a:pt x="7394" y="9528"/>
                      <a:pt x="9516" y="7394"/>
                      <a:pt x="9516" y="4772"/>
                    </a:cubicBezTo>
                    <a:cubicBezTo>
                      <a:pt x="9516" y="2137"/>
                      <a:pt x="7394" y="0"/>
                      <a:pt x="4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9"/>
              <p:cNvSpPr/>
              <p:nvPr/>
            </p:nvSpPr>
            <p:spPr>
              <a:xfrm>
                <a:off x="3897155" y="1086746"/>
                <a:ext cx="636889" cy="635396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5533" extrusionOk="0">
                    <a:moveTo>
                      <a:pt x="2773" y="0"/>
                    </a:moveTo>
                    <a:cubicBezTo>
                      <a:pt x="1247" y="0"/>
                      <a:pt x="1" y="1235"/>
                      <a:pt x="1" y="2773"/>
                    </a:cubicBezTo>
                    <a:cubicBezTo>
                      <a:pt x="1" y="4295"/>
                      <a:pt x="1247" y="5533"/>
                      <a:pt x="2773" y="5533"/>
                    </a:cubicBezTo>
                    <a:cubicBezTo>
                      <a:pt x="4295" y="5533"/>
                      <a:pt x="5545" y="4295"/>
                      <a:pt x="5545" y="2773"/>
                    </a:cubicBezTo>
                    <a:cubicBezTo>
                      <a:pt x="5545" y="1235"/>
                      <a:pt x="4295" y="0"/>
                      <a:pt x="27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5" name="Google Shape;975;p9"/>
              <p:cNvGrpSpPr/>
              <p:nvPr/>
            </p:nvGrpSpPr>
            <p:grpSpPr>
              <a:xfrm rot="-5400000">
                <a:off x="4513093" y="1373690"/>
                <a:ext cx="1621711" cy="61149"/>
                <a:chOff x="3143975" y="2577950"/>
                <a:chExt cx="1242500" cy="46850"/>
              </a:xfrm>
            </p:grpSpPr>
            <p:sp>
              <p:nvSpPr>
                <p:cNvPr id="976" name="Google Shape;976;p9"/>
                <p:cNvSpPr/>
                <p:nvPr/>
              </p:nvSpPr>
              <p:spPr>
                <a:xfrm>
                  <a:off x="31439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" name="Google Shape;977;p9"/>
                <p:cNvSpPr/>
                <p:nvPr/>
              </p:nvSpPr>
              <p:spPr>
                <a:xfrm>
                  <a:off x="3229250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6" y="1451"/>
                        <a:pt x="1886" y="938"/>
                      </a:cubicBezTo>
                      <a:cubicBezTo>
                        <a:pt x="1886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" name="Google Shape;978;p9"/>
                <p:cNvSpPr/>
                <p:nvPr/>
              </p:nvSpPr>
              <p:spPr>
                <a:xfrm>
                  <a:off x="3314725" y="2577950"/>
                  <a:ext cx="468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1874" extrusionOk="0">
                      <a:moveTo>
                        <a:pt x="939" y="0"/>
                      </a:moveTo>
                      <a:cubicBezTo>
                        <a:pt x="427" y="0"/>
                        <a:pt x="1" y="414"/>
                        <a:pt x="1" y="938"/>
                      </a:cubicBezTo>
                      <a:cubicBezTo>
                        <a:pt x="1" y="1451"/>
                        <a:pt x="427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" name="Google Shape;979;p9"/>
                <p:cNvSpPr/>
                <p:nvPr/>
              </p:nvSpPr>
              <p:spPr>
                <a:xfrm>
                  <a:off x="34003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6" y="0"/>
                      </a:moveTo>
                      <a:cubicBezTo>
                        <a:pt x="411" y="0"/>
                        <a:pt x="1" y="414"/>
                        <a:pt x="1" y="938"/>
                      </a:cubicBezTo>
                      <a:cubicBezTo>
                        <a:pt x="1" y="1451"/>
                        <a:pt x="411" y="1873"/>
                        <a:pt x="936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6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0" name="Google Shape;980;p9"/>
                <p:cNvSpPr/>
                <p:nvPr/>
              </p:nvSpPr>
              <p:spPr>
                <a:xfrm>
                  <a:off x="34855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26" y="0"/>
                        <a:pt x="0" y="414"/>
                        <a:pt x="0" y="938"/>
                      </a:cubicBezTo>
                      <a:cubicBezTo>
                        <a:pt x="0" y="1451"/>
                        <a:pt x="426" y="1873"/>
                        <a:pt x="938" y="1873"/>
                      </a:cubicBezTo>
                      <a:cubicBezTo>
                        <a:pt x="1463" y="1873"/>
                        <a:pt x="1873" y="1451"/>
                        <a:pt x="1873" y="938"/>
                      </a:cubicBezTo>
                      <a:cubicBezTo>
                        <a:pt x="1873" y="414"/>
                        <a:pt x="1463" y="0"/>
                        <a:pt x="938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9"/>
                <p:cNvSpPr/>
                <p:nvPr/>
              </p:nvSpPr>
              <p:spPr>
                <a:xfrm>
                  <a:off x="35710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2" name="Google Shape;982;p9"/>
                <p:cNvSpPr/>
                <p:nvPr/>
              </p:nvSpPr>
              <p:spPr>
                <a:xfrm>
                  <a:off x="3656325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5" y="1451"/>
                        <a:pt x="1885" y="938"/>
                      </a:cubicBezTo>
                      <a:cubicBezTo>
                        <a:pt x="1885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" name="Google Shape;983;p9"/>
                <p:cNvSpPr/>
                <p:nvPr/>
              </p:nvSpPr>
              <p:spPr>
                <a:xfrm>
                  <a:off x="37418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9"/>
                <p:cNvSpPr/>
                <p:nvPr/>
              </p:nvSpPr>
              <p:spPr>
                <a:xfrm>
                  <a:off x="38273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9"/>
                <p:cNvSpPr/>
                <p:nvPr/>
              </p:nvSpPr>
              <p:spPr>
                <a:xfrm>
                  <a:off x="39125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9"/>
                <p:cNvSpPr/>
                <p:nvPr/>
              </p:nvSpPr>
              <p:spPr>
                <a:xfrm>
                  <a:off x="39981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14" y="0"/>
                        <a:pt x="0" y="414"/>
                        <a:pt x="0" y="938"/>
                      </a:cubicBezTo>
                      <a:cubicBezTo>
                        <a:pt x="0" y="1451"/>
                        <a:pt x="414" y="1873"/>
                        <a:pt x="938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8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" name="Google Shape;987;p9"/>
                <p:cNvSpPr/>
                <p:nvPr/>
              </p:nvSpPr>
              <p:spPr>
                <a:xfrm>
                  <a:off x="4083375" y="2577950"/>
                  <a:ext cx="471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4" extrusionOk="0">
                      <a:moveTo>
                        <a:pt x="936" y="0"/>
                      </a:moveTo>
                      <a:cubicBezTo>
                        <a:pt x="424" y="0"/>
                        <a:pt x="1" y="414"/>
                        <a:pt x="1" y="938"/>
                      </a:cubicBezTo>
                      <a:cubicBezTo>
                        <a:pt x="1" y="1451"/>
                        <a:pt x="424" y="1873"/>
                        <a:pt x="936" y="1873"/>
                      </a:cubicBezTo>
                      <a:cubicBezTo>
                        <a:pt x="1461" y="1873"/>
                        <a:pt x="1886" y="1451"/>
                        <a:pt x="1886" y="938"/>
                      </a:cubicBezTo>
                      <a:cubicBezTo>
                        <a:pt x="1886" y="414"/>
                        <a:pt x="1461" y="0"/>
                        <a:pt x="936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" name="Google Shape;988;p9"/>
                <p:cNvSpPr/>
                <p:nvPr/>
              </p:nvSpPr>
              <p:spPr>
                <a:xfrm>
                  <a:off x="41688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9"/>
                <p:cNvSpPr/>
                <p:nvPr/>
              </p:nvSpPr>
              <p:spPr>
                <a:xfrm>
                  <a:off x="42544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9"/>
                <p:cNvSpPr/>
                <p:nvPr/>
              </p:nvSpPr>
              <p:spPr>
                <a:xfrm>
                  <a:off x="43396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91" name="Google Shape;991;p9"/>
            <p:cNvGrpSpPr/>
            <p:nvPr/>
          </p:nvGrpSpPr>
          <p:grpSpPr>
            <a:xfrm rot="-1320208" flipH="1">
              <a:off x="616729" y="850183"/>
              <a:ext cx="747177" cy="1788823"/>
              <a:chOff x="1911111" y="2549523"/>
              <a:chExt cx="875906" cy="2097012"/>
            </a:xfrm>
          </p:grpSpPr>
          <p:sp>
            <p:nvSpPr>
              <p:cNvPr id="992" name="Google Shape;992;p9"/>
              <p:cNvSpPr/>
              <p:nvPr/>
            </p:nvSpPr>
            <p:spPr>
              <a:xfrm>
                <a:off x="2749401" y="4028606"/>
                <a:ext cx="25806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39" extrusionOk="0">
                    <a:moveTo>
                      <a:pt x="61" y="0"/>
                    </a:moveTo>
                    <a:cubicBezTo>
                      <a:pt x="25" y="0"/>
                      <a:pt x="1" y="39"/>
                      <a:pt x="1" y="75"/>
                    </a:cubicBezTo>
                    <a:cubicBezTo>
                      <a:pt x="1" y="114"/>
                      <a:pt x="25" y="138"/>
                      <a:pt x="61" y="138"/>
                    </a:cubicBezTo>
                    <a:lnTo>
                      <a:pt x="301" y="138"/>
                    </a:lnTo>
                    <a:cubicBezTo>
                      <a:pt x="336" y="138"/>
                      <a:pt x="360" y="114"/>
                      <a:pt x="360" y="75"/>
                    </a:cubicBezTo>
                    <a:cubicBezTo>
                      <a:pt x="360" y="39"/>
                      <a:pt x="336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3" name="Google Shape;993;p9"/>
              <p:cNvGrpSpPr/>
              <p:nvPr/>
            </p:nvGrpSpPr>
            <p:grpSpPr>
              <a:xfrm>
                <a:off x="1911111" y="2549523"/>
                <a:ext cx="875906" cy="2097012"/>
                <a:chOff x="1911111" y="2549523"/>
                <a:chExt cx="875906" cy="2097012"/>
              </a:xfrm>
            </p:grpSpPr>
            <p:sp>
              <p:nvSpPr>
                <p:cNvPr id="994" name="Google Shape;994;p9"/>
                <p:cNvSpPr/>
                <p:nvPr/>
              </p:nvSpPr>
              <p:spPr>
                <a:xfrm>
                  <a:off x="1911111" y="2549523"/>
                  <a:ext cx="875906" cy="2097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3" h="29335" extrusionOk="0">
                      <a:moveTo>
                        <a:pt x="1286" y="0"/>
                      </a:moveTo>
                      <a:cubicBezTo>
                        <a:pt x="837" y="0"/>
                        <a:pt x="474" y="363"/>
                        <a:pt x="474" y="812"/>
                      </a:cubicBezTo>
                      <a:lnTo>
                        <a:pt x="474" y="848"/>
                      </a:lnTo>
                      <a:lnTo>
                        <a:pt x="1" y="848"/>
                      </a:lnTo>
                      <a:lnTo>
                        <a:pt x="1" y="28597"/>
                      </a:lnTo>
                      <a:lnTo>
                        <a:pt x="474" y="28597"/>
                      </a:lnTo>
                      <a:cubicBezTo>
                        <a:pt x="513" y="29008"/>
                        <a:pt x="864" y="29335"/>
                        <a:pt x="1286" y="29335"/>
                      </a:cubicBezTo>
                      <a:cubicBezTo>
                        <a:pt x="1700" y="29335"/>
                        <a:pt x="2048" y="29020"/>
                        <a:pt x="2087" y="28609"/>
                      </a:cubicBezTo>
                      <a:lnTo>
                        <a:pt x="2087" y="28523"/>
                      </a:lnTo>
                      <a:cubicBezTo>
                        <a:pt x="2087" y="28073"/>
                        <a:pt x="2449" y="27710"/>
                        <a:pt x="2887" y="27710"/>
                      </a:cubicBezTo>
                      <a:cubicBezTo>
                        <a:pt x="3336" y="27710"/>
                        <a:pt x="3696" y="28073"/>
                        <a:pt x="3696" y="28523"/>
                      </a:cubicBezTo>
                      <a:lnTo>
                        <a:pt x="3696" y="28597"/>
                      </a:lnTo>
                      <a:lnTo>
                        <a:pt x="3711" y="28597"/>
                      </a:lnTo>
                      <a:cubicBezTo>
                        <a:pt x="3747" y="29008"/>
                        <a:pt x="4086" y="29335"/>
                        <a:pt x="4508" y="29335"/>
                      </a:cubicBezTo>
                      <a:cubicBezTo>
                        <a:pt x="4934" y="29335"/>
                        <a:pt x="5269" y="29008"/>
                        <a:pt x="5320" y="28597"/>
                      </a:cubicBezTo>
                      <a:lnTo>
                        <a:pt x="5320" y="28523"/>
                      </a:lnTo>
                      <a:cubicBezTo>
                        <a:pt x="5320" y="28073"/>
                        <a:pt x="5683" y="27710"/>
                        <a:pt x="6132" y="27710"/>
                      </a:cubicBezTo>
                      <a:cubicBezTo>
                        <a:pt x="6570" y="27710"/>
                        <a:pt x="6933" y="28073"/>
                        <a:pt x="6933" y="28523"/>
                      </a:cubicBezTo>
                      <a:lnTo>
                        <a:pt x="6933" y="28597"/>
                      </a:lnTo>
                      <a:lnTo>
                        <a:pt x="6945" y="28597"/>
                      </a:lnTo>
                      <a:cubicBezTo>
                        <a:pt x="6981" y="29008"/>
                        <a:pt x="7319" y="29335"/>
                        <a:pt x="7742" y="29335"/>
                      </a:cubicBezTo>
                      <a:cubicBezTo>
                        <a:pt x="8167" y="29335"/>
                        <a:pt x="8506" y="29020"/>
                        <a:pt x="8542" y="28609"/>
                      </a:cubicBezTo>
                      <a:lnTo>
                        <a:pt x="8542" y="28523"/>
                      </a:lnTo>
                      <a:cubicBezTo>
                        <a:pt x="8542" y="28073"/>
                        <a:pt x="8905" y="27710"/>
                        <a:pt x="9354" y="27710"/>
                      </a:cubicBezTo>
                      <a:cubicBezTo>
                        <a:pt x="9804" y="27710"/>
                        <a:pt x="10166" y="28073"/>
                        <a:pt x="10166" y="28523"/>
                      </a:cubicBezTo>
                      <a:cubicBezTo>
                        <a:pt x="10166" y="28546"/>
                        <a:pt x="10166" y="28570"/>
                        <a:pt x="10154" y="28597"/>
                      </a:cubicBezTo>
                      <a:lnTo>
                        <a:pt x="10166" y="28597"/>
                      </a:lnTo>
                      <a:cubicBezTo>
                        <a:pt x="10202" y="29008"/>
                        <a:pt x="10553" y="29335"/>
                        <a:pt x="10979" y="29335"/>
                      </a:cubicBezTo>
                      <a:cubicBezTo>
                        <a:pt x="11389" y="29335"/>
                        <a:pt x="11740" y="29008"/>
                        <a:pt x="11776" y="28597"/>
                      </a:cubicBezTo>
                      <a:lnTo>
                        <a:pt x="12252" y="28597"/>
                      </a:lnTo>
                      <a:lnTo>
                        <a:pt x="12252" y="848"/>
                      </a:lnTo>
                      <a:lnTo>
                        <a:pt x="11776" y="848"/>
                      </a:lnTo>
                      <a:lnTo>
                        <a:pt x="11776" y="812"/>
                      </a:lnTo>
                      <a:cubicBezTo>
                        <a:pt x="11776" y="363"/>
                        <a:pt x="11413" y="0"/>
                        <a:pt x="10979" y="0"/>
                      </a:cubicBezTo>
                      <a:cubicBezTo>
                        <a:pt x="10529" y="0"/>
                        <a:pt x="10166" y="363"/>
                        <a:pt x="10166" y="812"/>
                      </a:cubicBezTo>
                      <a:lnTo>
                        <a:pt x="10166" y="848"/>
                      </a:lnTo>
                      <a:cubicBezTo>
                        <a:pt x="10139" y="1286"/>
                        <a:pt x="9792" y="1624"/>
                        <a:pt x="9354" y="1624"/>
                      </a:cubicBezTo>
                      <a:cubicBezTo>
                        <a:pt x="8905" y="1624"/>
                        <a:pt x="8542" y="1262"/>
                        <a:pt x="8542" y="812"/>
                      </a:cubicBezTo>
                      <a:cubicBezTo>
                        <a:pt x="8542" y="788"/>
                        <a:pt x="8542" y="749"/>
                        <a:pt x="8554" y="725"/>
                      </a:cubicBezTo>
                      <a:cubicBezTo>
                        <a:pt x="8506" y="312"/>
                        <a:pt x="8167" y="0"/>
                        <a:pt x="7742" y="0"/>
                      </a:cubicBezTo>
                      <a:cubicBezTo>
                        <a:pt x="7307" y="0"/>
                        <a:pt x="6945" y="363"/>
                        <a:pt x="6933" y="800"/>
                      </a:cubicBezTo>
                      <a:lnTo>
                        <a:pt x="6933" y="812"/>
                      </a:lnTo>
                      <a:lnTo>
                        <a:pt x="6933" y="824"/>
                      </a:lnTo>
                      <a:cubicBezTo>
                        <a:pt x="6933" y="836"/>
                        <a:pt x="6933" y="848"/>
                        <a:pt x="6945" y="848"/>
                      </a:cubicBezTo>
                      <a:lnTo>
                        <a:pt x="6933" y="848"/>
                      </a:lnTo>
                      <a:cubicBezTo>
                        <a:pt x="6906" y="1286"/>
                        <a:pt x="6558" y="1624"/>
                        <a:pt x="6132" y="1624"/>
                      </a:cubicBezTo>
                      <a:cubicBezTo>
                        <a:pt x="5695" y="1624"/>
                        <a:pt x="5344" y="1286"/>
                        <a:pt x="5320" y="848"/>
                      </a:cubicBezTo>
                      <a:lnTo>
                        <a:pt x="5320" y="812"/>
                      </a:lnTo>
                      <a:cubicBezTo>
                        <a:pt x="5320" y="363"/>
                        <a:pt x="4958" y="0"/>
                        <a:pt x="4508" y="0"/>
                      </a:cubicBezTo>
                      <a:cubicBezTo>
                        <a:pt x="4059" y="0"/>
                        <a:pt x="3696" y="363"/>
                        <a:pt x="3696" y="812"/>
                      </a:cubicBezTo>
                      <a:lnTo>
                        <a:pt x="3696" y="848"/>
                      </a:lnTo>
                      <a:cubicBezTo>
                        <a:pt x="3672" y="1286"/>
                        <a:pt x="3321" y="1624"/>
                        <a:pt x="2887" y="1624"/>
                      </a:cubicBezTo>
                      <a:cubicBezTo>
                        <a:pt x="2449" y="1624"/>
                        <a:pt x="2087" y="1262"/>
                        <a:pt x="2087" y="812"/>
                      </a:cubicBezTo>
                      <a:lnTo>
                        <a:pt x="2087" y="725"/>
                      </a:lnTo>
                      <a:cubicBezTo>
                        <a:pt x="2048" y="312"/>
                        <a:pt x="170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9"/>
                <p:cNvSpPr/>
                <p:nvPr/>
              </p:nvSpPr>
              <p:spPr>
                <a:xfrm>
                  <a:off x="1971729" y="4028606"/>
                  <a:ext cx="754453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4" h="139" extrusionOk="0">
                      <a:moveTo>
                        <a:pt x="64" y="0"/>
                      </a:moveTo>
                      <a:cubicBezTo>
                        <a:pt x="28" y="0"/>
                        <a:pt x="1" y="39"/>
                        <a:pt x="1" y="75"/>
                      </a:cubicBezTo>
                      <a:cubicBezTo>
                        <a:pt x="1" y="114"/>
                        <a:pt x="28" y="138"/>
                        <a:pt x="64" y="138"/>
                      </a:cubicBezTo>
                      <a:lnTo>
                        <a:pt x="525" y="138"/>
                      </a:lnTo>
                      <a:cubicBezTo>
                        <a:pt x="564" y="138"/>
                        <a:pt x="588" y="114"/>
                        <a:pt x="588" y="75"/>
                      </a:cubicBezTo>
                      <a:cubicBezTo>
                        <a:pt x="588" y="39"/>
                        <a:pt x="564" y="0"/>
                        <a:pt x="525" y="0"/>
                      </a:cubicBezTo>
                      <a:close/>
                      <a:moveTo>
                        <a:pt x="975" y="0"/>
                      </a:moveTo>
                      <a:cubicBezTo>
                        <a:pt x="939" y="0"/>
                        <a:pt x="915" y="39"/>
                        <a:pt x="915" y="75"/>
                      </a:cubicBezTo>
                      <a:cubicBezTo>
                        <a:pt x="915" y="114"/>
                        <a:pt x="939" y="138"/>
                        <a:pt x="975" y="138"/>
                      </a:cubicBezTo>
                      <a:lnTo>
                        <a:pt x="1424" y="138"/>
                      </a:lnTo>
                      <a:cubicBezTo>
                        <a:pt x="1463" y="138"/>
                        <a:pt x="1499" y="114"/>
                        <a:pt x="1499" y="75"/>
                      </a:cubicBezTo>
                      <a:cubicBezTo>
                        <a:pt x="1499" y="39"/>
                        <a:pt x="1463" y="0"/>
                        <a:pt x="1424" y="0"/>
                      </a:cubicBezTo>
                      <a:close/>
                      <a:moveTo>
                        <a:pt x="1874" y="0"/>
                      </a:moveTo>
                      <a:cubicBezTo>
                        <a:pt x="1838" y="0"/>
                        <a:pt x="1814" y="39"/>
                        <a:pt x="1814" y="75"/>
                      </a:cubicBezTo>
                      <a:cubicBezTo>
                        <a:pt x="1814" y="114"/>
                        <a:pt x="1838" y="138"/>
                        <a:pt x="1874" y="138"/>
                      </a:cubicBezTo>
                      <a:lnTo>
                        <a:pt x="2338" y="138"/>
                      </a:lnTo>
                      <a:cubicBezTo>
                        <a:pt x="2374" y="138"/>
                        <a:pt x="2398" y="114"/>
                        <a:pt x="2398" y="75"/>
                      </a:cubicBezTo>
                      <a:cubicBezTo>
                        <a:pt x="2398" y="39"/>
                        <a:pt x="2374" y="0"/>
                        <a:pt x="2338" y="0"/>
                      </a:cubicBezTo>
                      <a:close/>
                      <a:moveTo>
                        <a:pt x="2788" y="0"/>
                      </a:moveTo>
                      <a:cubicBezTo>
                        <a:pt x="2749" y="0"/>
                        <a:pt x="2725" y="39"/>
                        <a:pt x="2725" y="75"/>
                      </a:cubicBezTo>
                      <a:cubicBezTo>
                        <a:pt x="2725" y="114"/>
                        <a:pt x="2749" y="138"/>
                        <a:pt x="2788" y="138"/>
                      </a:cubicBezTo>
                      <a:lnTo>
                        <a:pt x="3238" y="138"/>
                      </a:lnTo>
                      <a:cubicBezTo>
                        <a:pt x="3273" y="138"/>
                        <a:pt x="3312" y="114"/>
                        <a:pt x="3312" y="75"/>
                      </a:cubicBezTo>
                      <a:cubicBezTo>
                        <a:pt x="3312" y="39"/>
                        <a:pt x="3273" y="0"/>
                        <a:pt x="3238" y="0"/>
                      </a:cubicBezTo>
                      <a:close/>
                      <a:moveTo>
                        <a:pt x="3699" y="0"/>
                      </a:moveTo>
                      <a:cubicBezTo>
                        <a:pt x="3660" y="0"/>
                        <a:pt x="3624" y="39"/>
                        <a:pt x="3624" y="75"/>
                      </a:cubicBezTo>
                      <a:cubicBezTo>
                        <a:pt x="3624" y="114"/>
                        <a:pt x="3660" y="138"/>
                        <a:pt x="3699" y="138"/>
                      </a:cubicBezTo>
                      <a:lnTo>
                        <a:pt x="4149" y="138"/>
                      </a:lnTo>
                      <a:cubicBezTo>
                        <a:pt x="4185" y="138"/>
                        <a:pt x="4212" y="114"/>
                        <a:pt x="4212" y="75"/>
                      </a:cubicBezTo>
                      <a:cubicBezTo>
                        <a:pt x="4212" y="39"/>
                        <a:pt x="4185" y="0"/>
                        <a:pt x="4149" y="0"/>
                      </a:cubicBezTo>
                      <a:close/>
                      <a:moveTo>
                        <a:pt x="4598" y="0"/>
                      </a:moveTo>
                      <a:cubicBezTo>
                        <a:pt x="4559" y="0"/>
                        <a:pt x="4535" y="39"/>
                        <a:pt x="4535" y="75"/>
                      </a:cubicBezTo>
                      <a:cubicBezTo>
                        <a:pt x="4535" y="114"/>
                        <a:pt x="4559" y="138"/>
                        <a:pt x="4598" y="138"/>
                      </a:cubicBezTo>
                      <a:lnTo>
                        <a:pt x="5048" y="138"/>
                      </a:lnTo>
                      <a:cubicBezTo>
                        <a:pt x="5084" y="138"/>
                        <a:pt x="5123" y="114"/>
                        <a:pt x="5123" y="75"/>
                      </a:cubicBezTo>
                      <a:cubicBezTo>
                        <a:pt x="5123" y="39"/>
                        <a:pt x="5084" y="0"/>
                        <a:pt x="5048" y="0"/>
                      </a:cubicBezTo>
                      <a:close/>
                      <a:moveTo>
                        <a:pt x="5509" y="0"/>
                      </a:moveTo>
                      <a:cubicBezTo>
                        <a:pt x="5470" y="0"/>
                        <a:pt x="5434" y="39"/>
                        <a:pt x="5434" y="75"/>
                      </a:cubicBezTo>
                      <a:cubicBezTo>
                        <a:pt x="5434" y="114"/>
                        <a:pt x="5470" y="138"/>
                        <a:pt x="5509" y="138"/>
                      </a:cubicBezTo>
                      <a:lnTo>
                        <a:pt x="5959" y="138"/>
                      </a:lnTo>
                      <a:cubicBezTo>
                        <a:pt x="5995" y="138"/>
                        <a:pt x="6022" y="114"/>
                        <a:pt x="6022" y="75"/>
                      </a:cubicBezTo>
                      <a:cubicBezTo>
                        <a:pt x="6022" y="39"/>
                        <a:pt x="5995" y="0"/>
                        <a:pt x="5959" y="0"/>
                      </a:cubicBezTo>
                      <a:close/>
                      <a:moveTo>
                        <a:pt x="6408" y="0"/>
                      </a:moveTo>
                      <a:cubicBezTo>
                        <a:pt x="6369" y="0"/>
                        <a:pt x="6345" y="39"/>
                        <a:pt x="6345" y="75"/>
                      </a:cubicBezTo>
                      <a:cubicBezTo>
                        <a:pt x="6345" y="114"/>
                        <a:pt x="6369" y="138"/>
                        <a:pt x="6408" y="138"/>
                      </a:cubicBezTo>
                      <a:lnTo>
                        <a:pt x="6870" y="138"/>
                      </a:lnTo>
                      <a:cubicBezTo>
                        <a:pt x="6909" y="138"/>
                        <a:pt x="6933" y="114"/>
                        <a:pt x="6933" y="75"/>
                      </a:cubicBezTo>
                      <a:cubicBezTo>
                        <a:pt x="6933" y="39"/>
                        <a:pt x="6909" y="0"/>
                        <a:pt x="6870" y="0"/>
                      </a:cubicBezTo>
                      <a:close/>
                      <a:moveTo>
                        <a:pt x="7319" y="0"/>
                      </a:moveTo>
                      <a:cubicBezTo>
                        <a:pt x="7283" y="0"/>
                        <a:pt x="7256" y="39"/>
                        <a:pt x="7256" y="75"/>
                      </a:cubicBezTo>
                      <a:cubicBezTo>
                        <a:pt x="7256" y="114"/>
                        <a:pt x="7283" y="138"/>
                        <a:pt x="7319" y="138"/>
                      </a:cubicBezTo>
                      <a:lnTo>
                        <a:pt x="7769" y="138"/>
                      </a:lnTo>
                      <a:cubicBezTo>
                        <a:pt x="7808" y="138"/>
                        <a:pt x="7844" y="114"/>
                        <a:pt x="7844" y="75"/>
                      </a:cubicBezTo>
                      <a:cubicBezTo>
                        <a:pt x="7844" y="39"/>
                        <a:pt x="7808" y="0"/>
                        <a:pt x="7769" y="0"/>
                      </a:cubicBezTo>
                      <a:close/>
                      <a:moveTo>
                        <a:pt x="8218" y="0"/>
                      </a:moveTo>
                      <a:cubicBezTo>
                        <a:pt x="8195" y="0"/>
                        <a:pt x="8156" y="39"/>
                        <a:pt x="8156" y="75"/>
                      </a:cubicBezTo>
                      <a:cubicBezTo>
                        <a:pt x="8156" y="114"/>
                        <a:pt x="8195" y="138"/>
                        <a:pt x="8218" y="138"/>
                      </a:cubicBezTo>
                      <a:lnTo>
                        <a:pt x="8680" y="138"/>
                      </a:lnTo>
                      <a:cubicBezTo>
                        <a:pt x="8719" y="138"/>
                        <a:pt x="8743" y="114"/>
                        <a:pt x="8743" y="75"/>
                      </a:cubicBezTo>
                      <a:cubicBezTo>
                        <a:pt x="8743" y="39"/>
                        <a:pt x="8719" y="0"/>
                        <a:pt x="8680" y="0"/>
                      </a:cubicBezTo>
                      <a:close/>
                      <a:moveTo>
                        <a:pt x="9130" y="0"/>
                      </a:moveTo>
                      <a:cubicBezTo>
                        <a:pt x="9094" y="0"/>
                        <a:pt x="9067" y="39"/>
                        <a:pt x="9067" y="75"/>
                      </a:cubicBezTo>
                      <a:cubicBezTo>
                        <a:pt x="9067" y="114"/>
                        <a:pt x="9094" y="138"/>
                        <a:pt x="9130" y="138"/>
                      </a:cubicBezTo>
                      <a:lnTo>
                        <a:pt x="9579" y="138"/>
                      </a:lnTo>
                      <a:cubicBezTo>
                        <a:pt x="9618" y="138"/>
                        <a:pt x="9654" y="114"/>
                        <a:pt x="9654" y="75"/>
                      </a:cubicBezTo>
                      <a:cubicBezTo>
                        <a:pt x="9654" y="39"/>
                        <a:pt x="9618" y="0"/>
                        <a:pt x="9579" y="0"/>
                      </a:cubicBezTo>
                      <a:close/>
                      <a:moveTo>
                        <a:pt x="10041" y="0"/>
                      </a:moveTo>
                      <a:cubicBezTo>
                        <a:pt x="10005" y="0"/>
                        <a:pt x="9966" y="39"/>
                        <a:pt x="9966" y="75"/>
                      </a:cubicBezTo>
                      <a:cubicBezTo>
                        <a:pt x="9966" y="114"/>
                        <a:pt x="10005" y="138"/>
                        <a:pt x="10041" y="138"/>
                      </a:cubicBezTo>
                      <a:lnTo>
                        <a:pt x="10490" y="138"/>
                      </a:lnTo>
                      <a:cubicBezTo>
                        <a:pt x="10529" y="138"/>
                        <a:pt x="10553" y="114"/>
                        <a:pt x="10553" y="75"/>
                      </a:cubicBezTo>
                      <a:cubicBezTo>
                        <a:pt x="10553" y="39"/>
                        <a:pt x="10529" y="0"/>
                        <a:pt x="1049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9"/>
                <p:cNvSpPr/>
                <p:nvPr/>
              </p:nvSpPr>
              <p:spPr>
                <a:xfrm>
                  <a:off x="1922692" y="4028606"/>
                  <a:ext cx="26021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139" extrusionOk="0">
                      <a:moveTo>
                        <a:pt x="63" y="0"/>
                      </a:moveTo>
                      <a:cubicBezTo>
                        <a:pt x="27" y="0"/>
                        <a:pt x="0" y="39"/>
                        <a:pt x="0" y="75"/>
                      </a:cubicBezTo>
                      <a:cubicBezTo>
                        <a:pt x="0" y="114"/>
                        <a:pt x="27" y="138"/>
                        <a:pt x="63" y="138"/>
                      </a:cubicBezTo>
                      <a:lnTo>
                        <a:pt x="300" y="138"/>
                      </a:lnTo>
                      <a:cubicBezTo>
                        <a:pt x="339" y="138"/>
                        <a:pt x="363" y="114"/>
                        <a:pt x="363" y="75"/>
                      </a:cubicBezTo>
                      <a:cubicBezTo>
                        <a:pt x="363" y="39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9"/>
                <p:cNvSpPr/>
                <p:nvPr/>
              </p:nvSpPr>
              <p:spPr>
                <a:xfrm>
                  <a:off x="2012046" y="4152632"/>
                  <a:ext cx="2230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9"/>
                <p:cNvSpPr/>
                <p:nvPr/>
              </p:nvSpPr>
              <p:spPr>
                <a:xfrm>
                  <a:off x="2051219" y="4152632"/>
                  <a:ext cx="3052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9"/>
                <p:cNvSpPr/>
                <p:nvPr/>
              </p:nvSpPr>
              <p:spPr>
                <a:xfrm>
                  <a:off x="2103045" y="4151774"/>
                  <a:ext cx="12510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175" y="3459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9"/>
                <p:cNvSpPr/>
                <p:nvPr/>
              </p:nvSpPr>
              <p:spPr>
                <a:xfrm>
                  <a:off x="2136928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9"/>
                <p:cNvSpPr/>
                <p:nvPr/>
              </p:nvSpPr>
              <p:spPr>
                <a:xfrm>
                  <a:off x="2176316" y="4152632"/>
                  <a:ext cx="3116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9"/>
                <p:cNvSpPr/>
                <p:nvPr/>
              </p:nvSpPr>
              <p:spPr>
                <a:xfrm>
                  <a:off x="2233360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0" y="1"/>
                      </a:moveTo>
                      <a:lnTo>
                        <a:pt x="0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9"/>
                <p:cNvSpPr/>
                <p:nvPr/>
              </p:nvSpPr>
              <p:spPr>
                <a:xfrm>
                  <a:off x="2227141" y="4151774"/>
                  <a:ext cx="1351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89" y="3459"/>
                      </a:lnTo>
                      <a:lnTo>
                        <a:pt x="1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9"/>
                <p:cNvSpPr/>
                <p:nvPr/>
              </p:nvSpPr>
              <p:spPr>
                <a:xfrm>
                  <a:off x="2258379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9"/>
                <p:cNvSpPr/>
                <p:nvPr/>
              </p:nvSpPr>
              <p:spPr>
                <a:xfrm>
                  <a:off x="2297624" y="4152632"/>
                  <a:ext cx="3045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9"/>
                <p:cNvSpPr/>
                <p:nvPr/>
              </p:nvSpPr>
              <p:spPr>
                <a:xfrm>
                  <a:off x="2345804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9"/>
                <p:cNvSpPr/>
                <p:nvPr/>
              </p:nvSpPr>
              <p:spPr>
                <a:xfrm>
                  <a:off x="2383261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3" y="3447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9"/>
                <p:cNvSpPr/>
                <p:nvPr/>
              </p:nvSpPr>
              <p:spPr>
                <a:xfrm>
                  <a:off x="2422720" y="4152632"/>
                  <a:ext cx="3109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9"/>
                <p:cNvSpPr/>
                <p:nvPr/>
              </p:nvSpPr>
              <p:spPr>
                <a:xfrm>
                  <a:off x="2479693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1" y="1"/>
                      </a:moveTo>
                      <a:lnTo>
                        <a:pt x="1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9"/>
                <p:cNvSpPr/>
                <p:nvPr/>
              </p:nvSpPr>
              <p:spPr>
                <a:xfrm>
                  <a:off x="2469828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9"/>
                <p:cNvSpPr/>
                <p:nvPr/>
              </p:nvSpPr>
              <p:spPr>
                <a:xfrm>
                  <a:off x="2501996" y="4152632"/>
                  <a:ext cx="2251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5" y="3447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9"/>
                <p:cNvSpPr/>
                <p:nvPr/>
              </p:nvSpPr>
              <p:spPr>
                <a:xfrm>
                  <a:off x="2541383" y="4152632"/>
                  <a:ext cx="3138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8" y="3447"/>
                      </a:lnTo>
                      <a:lnTo>
                        <a:pt x="43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9"/>
                <p:cNvSpPr/>
                <p:nvPr/>
              </p:nvSpPr>
              <p:spPr>
                <a:xfrm>
                  <a:off x="2593066" y="4151774"/>
                  <a:ext cx="12653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77" y="3459"/>
                      </a:lnTo>
                      <a:lnTo>
                        <a:pt x="17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9"/>
                <p:cNvSpPr/>
                <p:nvPr/>
              </p:nvSpPr>
              <p:spPr>
                <a:xfrm>
                  <a:off x="2627093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5" name="Google Shape;1015;p9"/>
              <p:cNvGrpSpPr/>
              <p:nvPr/>
            </p:nvGrpSpPr>
            <p:grpSpPr>
              <a:xfrm>
                <a:off x="2032275" y="3025524"/>
                <a:ext cx="630728" cy="628976"/>
                <a:chOff x="3103925" y="2978399"/>
                <a:chExt cx="630728" cy="628976"/>
              </a:xfrm>
            </p:grpSpPr>
            <p:sp>
              <p:nvSpPr>
                <p:cNvPr id="1016" name="Google Shape;1016;p9"/>
                <p:cNvSpPr/>
                <p:nvPr/>
              </p:nvSpPr>
              <p:spPr>
                <a:xfrm>
                  <a:off x="3103925" y="3224528"/>
                  <a:ext cx="380875" cy="382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8" h="5245" extrusionOk="0">
                      <a:moveTo>
                        <a:pt x="0" y="0"/>
                      </a:moveTo>
                      <a:lnTo>
                        <a:pt x="0" y="1238"/>
                      </a:lnTo>
                      <a:lnTo>
                        <a:pt x="3995" y="5245"/>
                      </a:lnTo>
                      <a:lnTo>
                        <a:pt x="5218" y="524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9"/>
                <p:cNvSpPr/>
                <p:nvPr/>
              </p:nvSpPr>
              <p:spPr>
                <a:xfrm>
                  <a:off x="3103925" y="3414162"/>
                  <a:ext cx="193211" cy="193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7" h="2647" extrusionOk="0">
                      <a:moveTo>
                        <a:pt x="0" y="1"/>
                      </a:moveTo>
                      <a:lnTo>
                        <a:pt x="0" y="1223"/>
                      </a:lnTo>
                      <a:lnTo>
                        <a:pt x="1424" y="2647"/>
                      </a:lnTo>
                      <a:lnTo>
                        <a:pt x="2647" y="264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9"/>
                <p:cNvSpPr/>
                <p:nvPr/>
              </p:nvSpPr>
              <p:spPr>
                <a:xfrm>
                  <a:off x="3103925" y="3058690"/>
                  <a:ext cx="546933" cy="54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7517" extrusionOk="0">
                      <a:moveTo>
                        <a:pt x="0" y="0"/>
                      </a:moveTo>
                      <a:lnTo>
                        <a:pt x="0" y="1235"/>
                      </a:lnTo>
                      <a:lnTo>
                        <a:pt x="6267" y="7517"/>
                      </a:lnTo>
                      <a:lnTo>
                        <a:pt x="7493" y="75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9"/>
                <p:cNvSpPr/>
                <p:nvPr/>
              </p:nvSpPr>
              <p:spPr>
                <a:xfrm>
                  <a:off x="3103925" y="2978399"/>
                  <a:ext cx="630728" cy="628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1" h="8617" extrusionOk="0">
                      <a:moveTo>
                        <a:pt x="0" y="0"/>
                      </a:moveTo>
                      <a:lnTo>
                        <a:pt x="0" y="51"/>
                      </a:lnTo>
                      <a:lnTo>
                        <a:pt x="8530" y="8617"/>
                      </a:lnTo>
                      <a:lnTo>
                        <a:pt x="8641" y="8617"/>
                      </a:lnTo>
                      <a:lnTo>
                        <a:pt x="8641" y="7505"/>
                      </a:lnTo>
                      <a:lnTo>
                        <a:pt x="118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9"/>
                <p:cNvSpPr/>
                <p:nvPr/>
              </p:nvSpPr>
              <p:spPr>
                <a:xfrm>
                  <a:off x="3266041" y="2978399"/>
                  <a:ext cx="468612" cy="4723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0" h="6471" extrusionOk="0">
                      <a:moveTo>
                        <a:pt x="0" y="0"/>
                      </a:moveTo>
                      <a:lnTo>
                        <a:pt x="6420" y="6471"/>
                      </a:lnTo>
                      <a:lnTo>
                        <a:pt x="6420" y="5233"/>
                      </a:lnTo>
                      <a:lnTo>
                        <a:pt x="12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9"/>
                <p:cNvSpPr/>
                <p:nvPr/>
              </p:nvSpPr>
              <p:spPr>
                <a:xfrm>
                  <a:off x="3431149" y="2978399"/>
                  <a:ext cx="303503" cy="30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4185" extrusionOk="0">
                      <a:moveTo>
                        <a:pt x="1" y="0"/>
                      </a:moveTo>
                      <a:lnTo>
                        <a:pt x="4158" y="4184"/>
                      </a:lnTo>
                      <a:lnTo>
                        <a:pt x="4158" y="2962"/>
                      </a:lnTo>
                      <a:lnTo>
                        <a:pt x="12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9"/>
                <p:cNvSpPr/>
                <p:nvPr/>
              </p:nvSpPr>
              <p:spPr>
                <a:xfrm>
                  <a:off x="3603337" y="2978399"/>
                  <a:ext cx="131314" cy="133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9" h="1826" extrusionOk="0">
                      <a:moveTo>
                        <a:pt x="0" y="0"/>
                      </a:moveTo>
                      <a:lnTo>
                        <a:pt x="1799" y="1826"/>
                      </a:lnTo>
                      <a:lnTo>
                        <a:pt x="1799" y="600"/>
                      </a:lnTo>
                      <a:lnTo>
                        <a:pt x="12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23" name="Google Shape;1023;p9"/>
            <p:cNvGrpSpPr/>
            <p:nvPr/>
          </p:nvGrpSpPr>
          <p:grpSpPr>
            <a:xfrm rot="-1320277" flipH="1">
              <a:off x="-723211" y="231573"/>
              <a:ext cx="1020381" cy="2877593"/>
              <a:chOff x="7601874" y="-691780"/>
              <a:chExt cx="1020330" cy="2877449"/>
            </a:xfrm>
          </p:grpSpPr>
          <p:grpSp>
            <p:nvGrpSpPr>
              <p:cNvPr id="1024" name="Google Shape;1024;p9"/>
              <p:cNvGrpSpPr/>
              <p:nvPr/>
            </p:nvGrpSpPr>
            <p:grpSpPr>
              <a:xfrm>
                <a:off x="7601874" y="-691780"/>
                <a:ext cx="1020330" cy="2877449"/>
                <a:chOff x="6244575" y="510538"/>
                <a:chExt cx="1603285" cy="4521447"/>
              </a:xfrm>
            </p:grpSpPr>
            <p:sp>
              <p:nvSpPr>
                <p:cNvPr id="1025" name="Google Shape;1025;p9"/>
                <p:cNvSpPr/>
                <p:nvPr/>
              </p:nvSpPr>
              <p:spPr>
                <a:xfrm>
                  <a:off x="6244575" y="510538"/>
                  <a:ext cx="1603285" cy="4521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9" h="44696" extrusionOk="0">
                      <a:moveTo>
                        <a:pt x="462" y="1"/>
                      </a:moveTo>
                      <a:cubicBezTo>
                        <a:pt x="265" y="1"/>
                        <a:pt x="103" y="166"/>
                        <a:pt x="103" y="351"/>
                      </a:cubicBezTo>
                      <a:lnTo>
                        <a:pt x="40" y="29473"/>
                      </a:lnTo>
                      <a:cubicBezTo>
                        <a:pt x="163" y="29473"/>
                        <a:pt x="289" y="29497"/>
                        <a:pt x="403" y="29521"/>
                      </a:cubicBezTo>
                      <a:cubicBezTo>
                        <a:pt x="1113" y="29686"/>
                        <a:pt x="1649" y="30309"/>
                        <a:pt x="1676" y="31071"/>
                      </a:cubicBezTo>
                      <a:lnTo>
                        <a:pt x="1676" y="31122"/>
                      </a:lnTo>
                      <a:cubicBezTo>
                        <a:pt x="1676" y="31544"/>
                        <a:pt x="1499" y="31946"/>
                        <a:pt x="1227" y="32234"/>
                      </a:cubicBezTo>
                      <a:cubicBezTo>
                        <a:pt x="987" y="32482"/>
                        <a:pt x="675" y="32656"/>
                        <a:pt x="328" y="32731"/>
                      </a:cubicBezTo>
                      <a:cubicBezTo>
                        <a:pt x="226" y="32743"/>
                        <a:pt x="127" y="32758"/>
                        <a:pt x="28" y="32758"/>
                      </a:cubicBezTo>
                      <a:lnTo>
                        <a:pt x="1" y="44308"/>
                      </a:lnTo>
                      <a:cubicBezTo>
                        <a:pt x="1" y="44494"/>
                        <a:pt x="163" y="44656"/>
                        <a:pt x="352" y="44656"/>
                      </a:cubicBezTo>
                      <a:lnTo>
                        <a:pt x="6232" y="44671"/>
                      </a:lnTo>
                      <a:cubicBezTo>
                        <a:pt x="6232" y="44545"/>
                        <a:pt x="6247" y="44419"/>
                        <a:pt x="6283" y="44308"/>
                      </a:cubicBezTo>
                      <a:cubicBezTo>
                        <a:pt x="6444" y="43583"/>
                        <a:pt x="7095" y="43035"/>
                        <a:pt x="7880" y="43035"/>
                      </a:cubicBezTo>
                      <a:cubicBezTo>
                        <a:pt x="8306" y="43035"/>
                        <a:pt x="8704" y="43209"/>
                        <a:pt x="8992" y="43484"/>
                      </a:cubicBezTo>
                      <a:cubicBezTo>
                        <a:pt x="9244" y="43721"/>
                        <a:pt x="9417" y="44033"/>
                        <a:pt x="9480" y="44383"/>
                      </a:cubicBezTo>
                      <a:cubicBezTo>
                        <a:pt x="9504" y="44482"/>
                        <a:pt x="9504" y="44581"/>
                        <a:pt x="9504" y="44683"/>
                      </a:cubicBezTo>
                      <a:lnTo>
                        <a:pt x="15387" y="44695"/>
                      </a:lnTo>
                      <a:cubicBezTo>
                        <a:pt x="15585" y="44695"/>
                        <a:pt x="15735" y="44533"/>
                        <a:pt x="15747" y="44344"/>
                      </a:cubicBezTo>
                      <a:lnTo>
                        <a:pt x="15774" y="32794"/>
                      </a:lnTo>
                      <a:cubicBezTo>
                        <a:pt x="15648" y="32794"/>
                        <a:pt x="15522" y="32770"/>
                        <a:pt x="15399" y="32743"/>
                      </a:cubicBezTo>
                      <a:cubicBezTo>
                        <a:pt x="14674" y="32581"/>
                        <a:pt x="14138" y="31919"/>
                        <a:pt x="14138" y="31146"/>
                      </a:cubicBezTo>
                      <a:lnTo>
                        <a:pt x="14138" y="31095"/>
                      </a:lnTo>
                      <a:cubicBezTo>
                        <a:pt x="14150" y="30684"/>
                        <a:pt x="14323" y="30309"/>
                        <a:pt x="14587" y="30034"/>
                      </a:cubicBezTo>
                      <a:cubicBezTo>
                        <a:pt x="14812" y="29785"/>
                        <a:pt x="15124" y="29611"/>
                        <a:pt x="15474" y="29548"/>
                      </a:cubicBezTo>
                      <a:cubicBezTo>
                        <a:pt x="15573" y="29521"/>
                        <a:pt x="15672" y="29509"/>
                        <a:pt x="15774" y="29509"/>
                      </a:cubicBezTo>
                      <a:lnTo>
                        <a:pt x="15849" y="390"/>
                      </a:lnTo>
                      <a:cubicBezTo>
                        <a:pt x="15849" y="202"/>
                        <a:pt x="15687" y="40"/>
                        <a:pt x="15486" y="40"/>
                      </a:cubicBezTo>
                      <a:lnTo>
                        <a:pt x="9618" y="28"/>
                      </a:lnTo>
                      <a:cubicBezTo>
                        <a:pt x="9618" y="127"/>
                        <a:pt x="9603" y="226"/>
                        <a:pt x="9579" y="328"/>
                      </a:cubicBezTo>
                      <a:cubicBezTo>
                        <a:pt x="9516" y="675"/>
                        <a:pt x="9342" y="990"/>
                        <a:pt x="9094" y="1215"/>
                      </a:cubicBezTo>
                      <a:cubicBezTo>
                        <a:pt x="8806" y="1487"/>
                        <a:pt x="8404" y="1664"/>
                        <a:pt x="7970" y="1664"/>
                      </a:cubicBezTo>
                      <a:cubicBezTo>
                        <a:pt x="7194" y="1649"/>
                        <a:pt x="6546" y="1113"/>
                        <a:pt x="6381" y="390"/>
                      </a:cubicBezTo>
                      <a:cubicBezTo>
                        <a:pt x="6358" y="265"/>
                        <a:pt x="6334" y="139"/>
                        <a:pt x="6334" y="16"/>
                      </a:cubicBezTo>
                      <a:lnTo>
                        <a:pt x="46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9"/>
                <p:cNvSpPr/>
                <p:nvPr/>
              </p:nvSpPr>
              <p:spPr>
                <a:xfrm>
                  <a:off x="6248369" y="3653564"/>
                  <a:ext cx="1595698" cy="137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4" h="13626" extrusionOk="0">
                      <a:moveTo>
                        <a:pt x="1676" y="1"/>
                      </a:moveTo>
                      <a:lnTo>
                        <a:pt x="1676" y="52"/>
                      </a:lnTo>
                      <a:cubicBezTo>
                        <a:pt x="1676" y="474"/>
                        <a:pt x="1499" y="876"/>
                        <a:pt x="1227" y="1164"/>
                      </a:cubicBezTo>
                      <a:cubicBezTo>
                        <a:pt x="987" y="1412"/>
                        <a:pt x="675" y="1586"/>
                        <a:pt x="328" y="1661"/>
                      </a:cubicBezTo>
                      <a:cubicBezTo>
                        <a:pt x="226" y="1673"/>
                        <a:pt x="127" y="1688"/>
                        <a:pt x="28" y="1688"/>
                      </a:cubicBezTo>
                      <a:lnTo>
                        <a:pt x="1" y="13238"/>
                      </a:lnTo>
                      <a:cubicBezTo>
                        <a:pt x="1" y="13424"/>
                        <a:pt x="163" y="13586"/>
                        <a:pt x="352" y="13586"/>
                      </a:cubicBezTo>
                      <a:lnTo>
                        <a:pt x="6232" y="13601"/>
                      </a:lnTo>
                      <a:cubicBezTo>
                        <a:pt x="6232" y="13475"/>
                        <a:pt x="6247" y="13349"/>
                        <a:pt x="6283" y="13238"/>
                      </a:cubicBezTo>
                      <a:cubicBezTo>
                        <a:pt x="6444" y="12513"/>
                        <a:pt x="7095" y="11965"/>
                        <a:pt x="7880" y="11965"/>
                      </a:cubicBezTo>
                      <a:cubicBezTo>
                        <a:pt x="8306" y="11965"/>
                        <a:pt x="8704" y="12139"/>
                        <a:pt x="8992" y="12414"/>
                      </a:cubicBezTo>
                      <a:cubicBezTo>
                        <a:pt x="9244" y="12651"/>
                        <a:pt x="9417" y="12963"/>
                        <a:pt x="9480" y="13313"/>
                      </a:cubicBezTo>
                      <a:cubicBezTo>
                        <a:pt x="9504" y="13412"/>
                        <a:pt x="9504" y="13511"/>
                        <a:pt x="9504" y="13613"/>
                      </a:cubicBezTo>
                      <a:lnTo>
                        <a:pt x="15387" y="13625"/>
                      </a:lnTo>
                      <a:cubicBezTo>
                        <a:pt x="15585" y="13625"/>
                        <a:pt x="15735" y="13463"/>
                        <a:pt x="15747" y="13274"/>
                      </a:cubicBezTo>
                      <a:lnTo>
                        <a:pt x="15774" y="1724"/>
                      </a:lnTo>
                      <a:cubicBezTo>
                        <a:pt x="15648" y="1724"/>
                        <a:pt x="15522" y="1700"/>
                        <a:pt x="15399" y="1673"/>
                      </a:cubicBezTo>
                      <a:cubicBezTo>
                        <a:pt x="14674" y="1511"/>
                        <a:pt x="14138" y="849"/>
                        <a:pt x="14138" y="76"/>
                      </a:cubicBezTo>
                      <a:lnTo>
                        <a:pt x="14138" y="25"/>
                      </a:lnTo>
                      <a:lnTo>
                        <a:pt x="167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27" name="Google Shape;1027;p9"/>
                <p:cNvGrpSpPr/>
                <p:nvPr/>
              </p:nvGrpSpPr>
              <p:grpSpPr>
                <a:xfrm>
                  <a:off x="6556707" y="3830218"/>
                  <a:ext cx="979021" cy="384206"/>
                  <a:chOff x="2403095" y="3887593"/>
                  <a:chExt cx="979021" cy="384206"/>
                </a:xfrm>
              </p:grpSpPr>
              <p:sp>
                <p:nvSpPr>
                  <p:cNvPr id="1028" name="Google Shape;1028;p9"/>
                  <p:cNvSpPr/>
                  <p:nvPr/>
                </p:nvSpPr>
                <p:spPr>
                  <a:xfrm>
                    <a:off x="3364413" y="3891538"/>
                    <a:ext cx="17703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163" y="3759"/>
                        </a:lnTo>
                        <a:lnTo>
                          <a:pt x="1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9"/>
                  <p:cNvSpPr/>
                  <p:nvPr/>
                </p:nvSpPr>
                <p:spPr>
                  <a:xfrm>
                    <a:off x="3345597" y="3891538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6" y="3759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9"/>
                  <p:cNvSpPr/>
                  <p:nvPr/>
                </p:nvSpPr>
                <p:spPr>
                  <a:xfrm>
                    <a:off x="3325365" y="3891538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9"/>
                  <p:cNvSpPr/>
                  <p:nvPr/>
                </p:nvSpPr>
                <p:spPr>
                  <a:xfrm>
                    <a:off x="3265884" y="3891538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190" y="3759"/>
                        </a:lnTo>
                        <a:lnTo>
                          <a:pt x="1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9"/>
                  <p:cNvSpPr/>
                  <p:nvPr/>
                </p:nvSpPr>
                <p:spPr>
                  <a:xfrm>
                    <a:off x="3197702" y="3891538"/>
                    <a:ext cx="2043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9"/>
                  <p:cNvSpPr/>
                  <p:nvPr/>
                </p:nvSpPr>
                <p:spPr>
                  <a:xfrm>
                    <a:off x="3251924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9"/>
                  <p:cNvSpPr/>
                  <p:nvPr/>
                </p:nvSpPr>
                <p:spPr>
                  <a:xfrm>
                    <a:off x="3183742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5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9"/>
                  <p:cNvSpPr/>
                  <p:nvPr/>
                </p:nvSpPr>
                <p:spPr>
                  <a:xfrm>
                    <a:off x="3169782" y="3891538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16" y="0"/>
                        </a:moveTo>
                        <a:lnTo>
                          <a:pt x="1" y="3759"/>
                        </a:lnTo>
                        <a:lnTo>
                          <a:pt x="91" y="3759"/>
                        </a:lnTo>
                        <a:lnTo>
                          <a:pt x="9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9"/>
                  <p:cNvSpPr/>
                  <p:nvPr/>
                </p:nvSpPr>
                <p:spPr>
                  <a:xfrm>
                    <a:off x="3156126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9"/>
                  <p:cNvSpPr/>
                  <p:nvPr/>
                </p:nvSpPr>
                <p:spPr>
                  <a:xfrm>
                    <a:off x="2573751" y="3888807"/>
                    <a:ext cx="1891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186" y="3762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9"/>
                  <p:cNvSpPr/>
                  <p:nvPr/>
                </p:nvSpPr>
                <p:spPr>
                  <a:xfrm>
                    <a:off x="2597726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12" y="0"/>
                        </a:moveTo>
                        <a:lnTo>
                          <a:pt x="0" y="3762"/>
                        </a:lnTo>
                        <a:lnTo>
                          <a:pt x="87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9"/>
                  <p:cNvSpPr/>
                  <p:nvPr/>
                </p:nvSpPr>
                <p:spPr>
                  <a:xfrm>
                    <a:off x="2611686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9"/>
                  <p:cNvSpPr/>
                  <p:nvPr/>
                </p:nvSpPr>
                <p:spPr>
                  <a:xfrm>
                    <a:off x="2625646" y="3888807"/>
                    <a:ext cx="8801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9"/>
                  <p:cNvSpPr/>
                  <p:nvPr/>
                </p:nvSpPr>
                <p:spPr>
                  <a:xfrm>
                    <a:off x="3289858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9"/>
                  <p:cNvSpPr/>
                  <p:nvPr/>
                </p:nvSpPr>
                <p:spPr>
                  <a:xfrm>
                    <a:off x="3103118" y="3890324"/>
                    <a:ext cx="18917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6" y="3759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9"/>
                  <p:cNvSpPr/>
                  <p:nvPr/>
                </p:nvSpPr>
                <p:spPr>
                  <a:xfrm>
                    <a:off x="3024619" y="3890324"/>
                    <a:ext cx="20333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9"/>
                  <p:cNvSpPr/>
                  <p:nvPr/>
                </p:nvSpPr>
                <p:spPr>
                  <a:xfrm>
                    <a:off x="2999430" y="3890324"/>
                    <a:ext cx="18917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6" y="3759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1045;p9"/>
                  <p:cNvSpPr/>
                  <p:nvPr/>
                </p:nvSpPr>
                <p:spPr>
                  <a:xfrm>
                    <a:off x="2779610" y="3888807"/>
                    <a:ext cx="1891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186" y="3762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9"/>
                  <p:cNvSpPr/>
                  <p:nvPr/>
                </p:nvSpPr>
                <p:spPr>
                  <a:xfrm>
                    <a:off x="2754422" y="3888807"/>
                    <a:ext cx="20131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" h="3762" extrusionOk="0">
                        <a:moveTo>
                          <a:pt x="13" y="0"/>
                        </a:moveTo>
                        <a:lnTo>
                          <a:pt x="1" y="3762"/>
                        </a:lnTo>
                        <a:lnTo>
                          <a:pt x="187" y="3762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1047;p9"/>
                  <p:cNvSpPr/>
                  <p:nvPr/>
                </p:nvSpPr>
                <p:spPr>
                  <a:xfrm>
                    <a:off x="2697469" y="3888807"/>
                    <a:ext cx="20434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62" extrusionOk="0">
                        <a:moveTo>
                          <a:pt x="12" y="0"/>
                        </a:moveTo>
                        <a:lnTo>
                          <a:pt x="0" y="3762"/>
                        </a:lnTo>
                        <a:lnTo>
                          <a:pt x="189" y="3762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" name="Google Shape;1048;p9"/>
                  <p:cNvSpPr/>
                  <p:nvPr/>
                </p:nvSpPr>
                <p:spPr>
                  <a:xfrm>
                    <a:off x="3089158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2" y="0"/>
                        </a:moveTo>
                        <a:lnTo>
                          <a:pt x="0" y="3759"/>
                        </a:lnTo>
                        <a:lnTo>
                          <a:pt x="87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1049;p9"/>
                  <p:cNvSpPr/>
                  <p:nvPr/>
                </p:nvSpPr>
                <p:spPr>
                  <a:xfrm>
                    <a:off x="3073984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9"/>
                  <p:cNvSpPr/>
                  <p:nvPr/>
                </p:nvSpPr>
                <p:spPr>
                  <a:xfrm>
                    <a:off x="2985470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9"/>
                  <p:cNvSpPr/>
                  <p:nvPr/>
                </p:nvSpPr>
                <p:spPr>
                  <a:xfrm>
                    <a:off x="2804799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9"/>
                  <p:cNvSpPr/>
                  <p:nvPr/>
                </p:nvSpPr>
                <p:spPr>
                  <a:xfrm>
                    <a:off x="2684723" y="3888807"/>
                    <a:ext cx="9206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9"/>
                  <p:cNvSpPr/>
                  <p:nvPr/>
                </p:nvSpPr>
                <p:spPr>
                  <a:xfrm>
                    <a:off x="2671066" y="3888807"/>
                    <a:ext cx="7688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76" y="3762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9"/>
                  <p:cNvSpPr/>
                  <p:nvPr/>
                </p:nvSpPr>
                <p:spPr>
                  <a:xfrm>
                    <a:off x="2655893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13" y="0"/>
                        </a:moveTo>
                        <a:lnTo>
                          <a:pt x="1" y="3762"/>
                        </a:lnTo>
                        <a:lnTo>
                          <a:pt x="76" y="3762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9"/>
                  <p:cNvSpPr/>
                  <p:nvPr/>
                </p:nvSpPr>
                <p:spPr>
                  <a:xfrm>
                    <a:off x="2865394" y="3890324"/>
                    <a:ext cx="2043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9"/>
                  <p:cNvSpPr/>
                  <p:nvPr/>
                </p:nvSpPr>
                <p:spPr>
                  <a:xfrm>
                    <a:off x="2938734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9"/>
                  <p:cNvSpPr/>
                  <p:nvPr/>
                </p:nvSpPr>
                <p:spPr>
                  <a:xfrm>
                    <a:off x="2926089" y="3890324"/>
                    <a:ext cx="8801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59" extrusionOk="0">
                        <a:moveTo>
                          <a:pt x="12" y="0"/>
                        </a:moveTo>
                        <a:lnTo>
                          <a:pt x="0" y="3759"/>
                        </a:lnTo>
                        <a:lnTo>
                          <a:pt x="87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9"/>
                  <p:cNvSpPr/>
                  <p:nvPr/>
                </p:nvSpPr>
                <p:spPr>
                  <a:xfrm>
                    <a:off x="2914861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9"/>
                  <p:cNvSpPr/>
                  <p:nvPr/>
                </p:nvSpPr>
                <p:spPr>
                  <a:xfrm>
                    <a:off x="2902115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9"/>
                  <p:cNvSpPr/>
                  <p:nvPr/>
                </p:nvSpPr>
                <p:spPr>
                  <a:xfrm>
                    <a:off x="2889368" y="3890324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9"/>
                  <p:cNvSpPr/>
                  <p:nvPr/>
                </p:nvSpPr>
                <p:spPr>
                  <a:xfrm>
                    <a:off x="2852951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9"/>
                  <p:cNvSpPr/>
                  <p:nvPr/>
                </p:nvSpPr>
                <p:spPr>
                  <a:xfrm>
                    <a:off x="2492824" y="3887593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9"/>
                  <p:cNvSpPr/>
                  <p:nvPr/>
                </p:nvSpPr>
                <p:spPr>
                  <a:xfrm>
                    <a:off x="2466421" y="3887593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6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9"/>
                  <p:cNvSpPr/>
                  <p:nvPr/>
                </p:nvSpPr>
                <p:spPr>
                  <a:xfrm>
                    <a:off x="2529545" y="3888807"/>
                    <a:ext cx="758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9"/>
                  <p:cNvSpPr/>
                  <p:nvPr/>
                </p:nvSpPr>
                <p:spPr>
                  <a:xfrm>
                    <a:off x="2516798" y="3887593"/>
                    <a:ext cx="8902" cy="3817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74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74"/>
                        </a:lnTo>
                        <a:lnTo>
                          <a:pt x="87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9"/>
                  <p:cNvSpPr/>
                  <p:nvPr/>
                </p:nvSpPr>
                <p:spPr>
                  <a:xfrm>
                    <a:off x="2480078" y="3887593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16" y="0"/>
                        </a:moveTo>
                        <a:lnTo>
                          <a:pt x="1" y="3759"/>
                        </a:lnTo>
                        <a:lnTo>
                          <a:pt x="90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9"/>
                  <p:cNvSpPr/>
                  <p:nvPr/>
                </p:nvSpPr>
                <p:spPr>
                  <a:xfrm>
                    <a:off x="3127093" y="3890324"/>
                    <a:ext cx="8801" cy="381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71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71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9"/>
                  <p:cNvSpPr/>
                  <p:nvPr/>
                </p:nvSpPr>
                <p:spPr>
                  <a:xfrm>
                    <a:off x="2403095" y="3887593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9"/>
                  <p:cNvSpPr/>
                  <p:nvPr/>
                </p:nvSpPr>
                <p:spPr>
                  <a:xfrm>
                    <a:off x="2427070" y="3887593"/>
                    <a:ext cx="910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70" name="Google Shape;1070;p9"/>
                <p:cNvGrpSpPr/>
                <p:nvPr/>
              </p:nvGrpSpPr>
              <p:grpSpPr>
                <a:xfrm>
                  <a:off x="6491955" y="3632291"/>
                  <a:ext cx="1108525" cy="45360"/>
                  <a:chOff x="2263150" y="3743816"/>
                  <a:chExt cx="1108525" cy="45360"/>
                </a:xfrm>
              </p:grpSpPr>
              <p:sp>
                <p:nvSpPr>
                  <p:cNvPr id="1071" name="Google Shape;1071;p9"/>
                  <p:cNvSpPr/>
                  <p:nvPr/>
                </p:nvSpPr>
                <p:spPr>
                  <a:xfrm>
                    <a:off x="2263150" y="3743816"/>
                    <a:ext cx="4396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424" extrusionOk="0">
                        <a:moveTo>
                          <a:pt x="198" y="1"/>
                        </a:moveTo>
                        <a:cubicBezTo>
                          <a:pt x="87" y="1"/>
                          <a:pt x="0" y="100"/>
                          <a:pt x="0" y="211"/>
                        </a:cubicBezTo>
                        <a:cubicBezTo>
                          <a:pt x="0" y="337"/>
                          <a:pt x="87" y="423"/>
                          <a:pt x="198" y="423"/>
                        </a:cubicBezTo>
                        <a:cubicBezTo>
                          <a:pt x="324" y="423"/>
                          <a:pt x="411" y="337"/>
                          <a:pt x="411" y="211"/>
                        </a:cubicBezTo>
                        <a:cubicBezTo>
                          <a:pt x="411" y="100"/>
                          <a:pt x="324" y="1"/>
                          <a:pt x="19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9"/>
                  <p:cNvSpPr/>
                  <p:nvPr/>
                </p:nvSpPr>
                <p:spPr>
                  <a:xfrm>
                    <a:off x="2344546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3" y="1"/>
                        </a:moveTo>
                        <a:cubicBezTo>
                          <a:pt x="87" y="1"/>
                          <a:pt x="1" y="100"/>
                          <a:pt x="1" y="211"/>
                        </a:cubicBezTo>
                        <a:cubicBezTo>
                          <a:pt x="1" y="337"/>
                          <a:pt x="87" y="423"/>
                          <a:pt x="213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9"/>
                  <p:cNvSpPr/>
                  <p:nvPr/>
                </p:nvSpPr>
                <p:spPr>
                  <a:xfrm>
                    <a:off x="2425942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4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4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9"/>
                  <p:cNvSpPr/>
                  <p:nvPr/>
                </p:nvSpPr>
                <p:spPr>
                  <a:xfrm>
                    <a:off x="2507445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39" y="423"/>
                          <a:pt x="426" y="337"/>
                          <a:pt x="426" y="211"/>
                        </a:cubicBezTo>
                        <a:cubicBezTo>
                          <a:pt x="426" y="100"/>
                          <a:pt x="339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9"/>
                  <p:cNvSpPr/>
                  <p:nvPr/>
                </p:nvSpPr>
                <p:spPr>
                  <a:xfrm>
                    <a:off x="2590445" y="3743816"/>
                    <a:ext cx="4396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424" extrusionOk="0">
                        <a:moveTo>
                          <a:pt x="210" y="1"/>
                        </a:moveTo>
                        <a:cubicBezTo>
                          <a:pt x="87" y="1"/>
                          <a:pt x="0" y="100"/>
                          <a:pt x="0" y="211"/>
                        </a:cubicBezTo>
                        <a:cubicBezTo>
                          <a:pt x="0" y="337"/>
                          <a:pt x="87" y="423"/>
                          <a:pt x="210" y="423"/>
                        </a:cubicBezTo>
                        <a:cubicBezTo>
                          <a:pt x="324" y="423"/>
                          <a:pt x="411" y="337"/>
                          <a:pt x="411" y="211"/>
                        </a:cubicBezTo>
                        <a:cubicBezTo>
                          <a:pt x="411" y="100"/>
                          <a:pt x="324" y="1"/>
                          <a:pt x="2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9"/>
                  <p:cNvSpPr/>
                  <p:nvPr/>
                </p:nvSpPr>
                <p:spPr>
                  <a:xfrm>
                    <a:off x="2671841" y="3743816"/>
                    <a:ext cx="4535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424" extrusionOk="0">
                        <a:moveTo>
                          <a:pt x="213" y="1"/>
                        </a:moveTo>
                        <a:cubicBezTo>
                          <a:pt x="99" y="1"/>
                          <a:pt x="0" y="100"/>
                          <a:pt x="0" y="211"/>
                        </a:cubicBezTo>
                        <a:cubicBezTo>
                          <a:pt x="0" y="337"/>
                          <a:pt x="99" y="423"/>
                          <a:pt x="213" y="423"/>
                        </a:cubicBezTo>
                        <a:cubicBezTo>
                          <a:pt x="324" y="423"/>
                          <a:pt x="423" y="337"/>
                          <a:pt x="423" y="211"/>
                        </a:cubicBezTo>
                        <a:cubicBezTo>
                          <a:pt x="423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9"/>
                  <p:cNvSpPr/>
                  <p:nvPr/>
                </p:nvSpPr>
                <p:spPr>
                  <a:xfrm>
                    <a:off x="2753237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3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3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9"/>
                  <p:cNvSpPr/>
                  <p:nvPr/>
                </p:nvSpPr>
                <p:spPr>
                  <a:xfrm>
                    <a:off x="2835917" y="3743816"/>
                    <a:ext cx="44388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" h="424" extrusionOk="0">
                        <a:moveTo>
                          <a:pt x="202" y="1"/>
                        </a:moveTo>
                        <a:cubicBezTo>
                          <a:pt x="88" y="1"/>
                          <a:pt x="1" y="100"/>
                          <a:pt x="1" y="211"/>
                        </a:cubicBezTo>
                        <a:cubicBezTo>
                          <a:pt x="1" y="337"/>
                          <a:pt x="88" y="423"/>
                          <a:pt x="202" y="423"/>
                        </a:cubicBezTo>
                        <a:cubicBezTo>
                          <a:pt x="328" y="423"/>
                          <a:pt x="415" y="337"/>
                          <a:pt x="415" y="211"/>
                        </a:cubicBezTo>
                        <a:cubicBezTo>
                          <a:pt x="415" y="100"/>
                          <a:pt x="328" y="1"/>
                          <a:pt x="20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9"/>
                  <p:cNvSpPr/>
                  <p:nvPr/>
                </p:nvSpPr>
                <p:spPr>
                  <a:xfrm>
                    <a:off x="2917420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90" y="1"/>
                          <a:pt x="0" y="100"/>
                          <a:pt x="0" y="211"/>
                        </a:cubicBezTo>
                        <a:cubicBezTo>
                          <a:pt x="0" y="337"/>
                          <a:pt x="90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9"/>
                  <p:cNvSpPr/>
                  <p:nvPr/>
                </p:nvSpPr>
                <p:spPr>
                  <a:xfrm>
                    <a:off x="2999136" y="3743816"/>
                    <a:ext cx="45244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3" h="424" extrusionOk="0">
                        <a:moveTo>
                          <a:pt x="210" y="1"/>
                        </a:moveTo>
                        <a:cubicBezTo>
                          <a:pt x="99" y="1"/>
                          <a:pt x="0" y="100"/>
                          <a:pt x="0" y="211"/>
                        </a:cubicBezTo>
                        <a:cubicBezTo>
                          <a:pt x="0" y="337"/>
                          <a:pt x="99" y="423"/>
                          <a:pt x="210" y="423"/>
                        </a:cubicBezTo>
                        <a:cubicBezTo>
                          <a:pt x="324" y="423"/>
                          <a:pt x="423" y="337"/>
                          <a:pt x="423" y="211"/>
                        </a:cubicBezTo>
                        <a:cubicBezTo>
                          <a:pt x="423" y="100"/>
                          <a:pt x="324" y="1"/>
                          <a:pt x="2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9"/>
                  <p:cNvSpPr/>
                  <p:nvPr/>
                </p:nvSpPr>
                <p:spPr>
                  <a:xfrm>
                    <a:off x="3080532" y="3743816"/>
                    <a:ext cx="4535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424" extrusionOk="0">
                        <a:moveTo>
                          <a:pt x="213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3" y="423"/>
                        </a:cubicBezTo>
                        <a:cubicBezTo>
                          <a:pt x="336" y="423"/>
                          <a:pt x="423" y="337"/>
                          <a:pt x="423" y="211"/>
                        </a:cubicBezTo>
                        <a:cubicBezTo>
                          <a:pt x="423" y="100"/>
                          <a:pt x="336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9"/>
                  <p:cNvSpPr/>
                  <p:nvPr/>
                </p:nvSpPr>
                <p:spPr>
                  <a:xfrm>
                    <a:off x="3163212" y="3743816"/>
                    <a:ext cx="44388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" h="424" extrusionOk="0">
                        <a:moveTo>
                          <a:pt x="214" y="1"/>
                        </a:moveTo>
                        <a:cubicBezTo>
                          <a:pt x="88" y="1"/>
                          <a:pt x="1" y="100"/>
                          <a:pt x="1" y="211"/>
                        </a:cubicBezTo>
                        <a:cubicBezTo>
                          <a:pt x="1" y="337"/>
                          <a:pt x="88" y="423"/>
                          <a:pt x="214" y="423"/>
                        </a:cubicBezTo>
                        <a:cubicBezTo>
                          <a:pt x="325" y="423"/>
                          <a:pt x="414" y="337"/>
                          <a:pt x="414" y="211"/>
                        </a:cubicBezTo>
                        <a:cubicBezTo>
                          <a:pt x="414" y="100"/>
                          <a:pt x="325" y="1"/>
                          <a:pt x="2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9"/>
                  <p:cNvSpPr/>
                  <p:nvPr/>
                </p:nvSpPr>
                <p:spPr>
                  <a:xfrm>
                    <a:off x="3244715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9"/>
                  <p:cNvSpPr/>
                  <p:nvPr/>
                </p:nvSpPr>
                <p:spPr>
                  <a:xfrm>
                    <a:off x="3326110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085" name="Google Shape;1085;p9"/>
              <p:cNvGrpSpPr/>
              <p:nvPr/>
            </p:nvGrpSpPr>
            <p:grpSpPr>
              <a:xfrm>
                <a:off x="7738037" y="-382399"/>
                <a:ext cx="748002" cy="748002"/>
                <a:chOff x="7055875" y="2971225"/>
                <a:chExt cx="192650" cy="192650"/>
              </a:xfrm>
            </p:grpSpPr>
            <p:sp>
              <p:nvSpPr>
                <p:cNvPr id="1086" name="Google Shape;1086;p9"/>
                <p:cNvSpPr/>
                <p:nvPr/>
              </p:nvSpPr>
              <p:spPr>
                <a:xfrm>
                  <a:off x="7055875" y="3063675"/>
                  <a:ext cx="192650" cy="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6" h="324" extrusionOk="0">
                      <a:moveTo>
                        <a:pt x="1" y="0"/>
                      </a:moveTo>
                      <a:lnTo>
                        <a:pt x="1" y="324"/>
                      </a:lnTo>
                      <a:lnTo>
                        <a:pt x="7706" y="324"/>
                      </a:lnTo>
                      <a:lnTo>
                        <a:pt x="77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9"/>
                <p:cNvSpPr/>
                <p:nvPr/>
              </p:nvSpPr>
              <p:spPr>
                <a:xfrm>
                  <a:off x="7148025" y="2971225"/>
                  <a:ext cx="8425" cy="19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" h="7706" extrusionOk="0">
                      <a:moveTo>
                        <a:pt x="1" y="0"/>
                      </a:moveTo>
                      <a:lnTo>
                        <a:pt x="1" y="7705"/>
                      </a:lnTo>
                      <a:lnTo>
                        <a:pt x="337" y="7705"/>
                      </a:lnTo>
                      <a:lnTo>
                        <a:pt x="3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9"/>
                <p:cNvSpPr/>
                <p:nvPr/>
              </p:nvSpPr>
              <p:spPr>
                <a:xfrm>
                  <a:off x="7148025" y="2971225"/>
                  <a:ext cx="8425" cy="19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" h="7706" extrusionOk="0">
                      <a:moveTo>
                        <a:pt x="1" y="0"/>
                      </a:moveTo>
                      <a:lnTo>
                        <a:pt x="1" y="7705"/>
                      </a:lnTo>
                      <a:lnTo>
                        <a:pt x="337" y="7705"/>
                      </a:lnTo>
                      <a:lnTo>
                        <a:pt x="3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9"/>
                <p:cNvSpPr/>
                <p:nvPr/>
              </p:nvSpPr>
              <p:spPr>
                <a:xfrm>
                  <a:off x="7081200" y="2996550"/>
                  <a:ext cx="142075" cy="1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3" h="5683" extrusionOk="0">
                      <a:moveTo>
                        <a:pt x="5446" y="0"/>
                      </a:moveTo>
                      <a:lnTo>
                        <a:pt x="1" y="5458"/>
                      </a:lnTo>
                      <a:lnTo>
                        <a:pt x="237" y="5682"/>
                      </a:lnTo>
                      <a:lnTo>
                        <a:pt x="5683" y="237"/>
                      </a:lnTo>
                      <a:lnTo>
                        <a:pt x="54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9"/>
                <p:cNvSpPr/>
                <p:nvPr/>
              </p:nvSpPr>
              <p:spPr>
                <a:xfrm>
                  <a:off x="7081200" y="2996550"/>
                  <a:ext cx="142075" cy="1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3" h="5683" extrusionOk="0">
                      <a:moveTo>
                        <a:pt x="237" y="0"/>
                      </a:moveTo>
                      <a:lnTo>
                        <a:pt x="1" y="237"/>
                      </a:lnTo>
                      <a:lnTo>
                        <a:pt x="5446" y="5682"/>
                      </a:lnTo>
                      <a:lnTo>
                        <a:pt x="5683" y="5458"/>
                      </a:lnTo>
                      <a:lnTo>
                        <a:pt x="2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9"/>
                <p:cNvSpPr/>
                <p:nvPr/>
              </p:nvSpPr>
              <p:spPr>
                <a:xfrm>
                  <a:off x="7063075" y="3023350"/>
                  <a:ext cx="178275" cy="8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1" h="3535" extrusionOk="0">
                      <a:moveTo>
                        <a:pt x="6995" y="1"/>
                      </a:moveTo>
                      <a:lnTo>
                        <a:pt x="0" y="3235"/>
                      </a:lnTo>
                      <a:lnTo>
                        <a:pt x="138" y="3534"/>
                      </a:lnTo>
                      <a:lnTo>
                        <a:pt x="7130" y="301"/>
                      </a:lnTo>
                      <a:lnTo>
                        <a:pt x="699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" name="Google Shape;1092;p9"/>
                <p:cNvSpPr/>
                <p:nvPr/>
              </p:nvSpPr>
              <p:spPr>
                <a:xfrm>
                  <a:off x="7060300" y="3030550"/>
                  <a:ext cx="183875" cy="7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5" h="2974" extrusionOk="0">
                      <a:moveTo>
                        <a:pt x="111" y="1"/>
                      </a:moveTo>
                      <a:lnTo>
                        <a:pt x="0" y="312"/>
                      </a:lnTo>
                      <a:lnTo>
                        <a:pt x="7241" y="2974"/>
                      </a:lnTo>
                      <a:lnTo>
                        <a:pt x="7355" y="2659"/>
                      </a:lnTo>
                      <a:lnTo>
                        <a:pt x="11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" name="Google Shape;1093;p9"/>
                <p:cNvSpPr/>
                <p:nvPr/>
              </p:nvSpPr>
              <p:spPr>
                <a:xfrm>
                  <a:off x="7108025" y="2978400"/>
                  <a:ext cx="88350" cy="17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4" h="7131" extrusionOk="0">
                      <a:moveTo>
                        <a:pt x="300" y="1"/>
                      </a:moveTo>
                      <a:lnTo>
                        <a:pt x="0" y="139"/>
                      </a:lnTo>
                      <a:lnTo>
                        <a:pt x="3234" y="7131"/>
                      </a:lnTo>
                      <a:lnTo>
                        <a:pt x="3534" y="6993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9"/>
                <p:cNvSpPr/>
                <p:nvPr/>
              </p:nvSpPr>
              <p:spPr>
                <a:xfrm>
                  <a:off x="7114925" y="2975925"/>
                  <a:ext cx="74350" cy="18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4" h="7344" extrusionOk="0">
                      <a:moveTo>
                        <a:pt x="2673" y="1"/>
                      </a:moveTo>
                      <a:lnTo>
                        <a:pt x="0" y="7230"/>
                      </a:lnTo>
                      <a:lnTo>
                        <a:pt x="312" y="7343"/>
                      </a:lnTo>
                      <a:lnTo>
                        <a:pt x="2973" y="112"/>
                      </a:lnTo>
                      <a:lnTo>
                        <a:pt x="26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95" name="Google Shape;1095;p9"/>
              <p:cNvSpPr/>
              <p:nvPr/>
            </p:nvSpPr>
            <p:spPr>
              <a:xfrm rot="-150">
                <a:off x="7896711" y="504454"/>
                <a:ext cx="431234" cy="570640"/>
              </a:xfrm>
              <a:custGeom>
                <a:avLst/>
                <a:gdLst/>
                <a:ahLst/>
                <a:cxnLst/>
                <a:rect l="l" t="t" r="r" b="b"/>
                <a:pathLst>
                  <a:path w="7520" h="9951" extrusionOk="0">
                    <a:moveTo>
                      <a:pt x="3758" y="0"/>
                    </a:moveTo>
                    <a:cubicBezTo>
                      <a:pt x="3758" y="0"/>
                      <a:pt x="0" y="4121"/>
                      <a:pt x="0" y="6192"/>
                    </a:cubicBezTo>
                    <a:cubicBezTo>
                      <a:pt x="0" y="8266"/>
                      <a:pt x="1687" y="9950"/>
                      <a:pt x="3758" y="9950"/>
                    </a:cubicBezTo>
                    <a:cubicBezTo>
                      <a:pt x="5832" y="9950"/>
                      <a:pt x="7520" y="8266"/>
                      <a:pt x="7520" y="6192"/>
                    </a:cubicBezTo>
                    <a:cubicBezTo>
                      <a:pt x="7520" y="4121"/>
                      <a:pt x="3758" y="0"/>
                      <a:pt x="37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Albert Sans ExtraBold"/>
              <a:buNone/>
              <a:defRPr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98" name="Google Shape;1098;p10"/>
          <p:cNvGrpSpPr/>
          <p:nvPr/>
        </p:nvGrpSpPr>
        <p:grpSpPr>
          <a:xfrm>
            <a:off x="6196308" y="-1213745"/>
            <a:ext cx="3838014" cy="3285581"/>
            <a:chOff x="-1205917" y="2104117"/>
            <a:chExt cx="3838014" cy="3285581"/>
          </a:xfrm>
        </p:grpSpPr>
        <p:grpSp>
          <p:nvGrpSpPr>
            <p:cNvPr id="1099" name="Google Shape;1099;p10"/>
            <p:cNvGrpSpPr/>
            <p:nvPr/>
          </p:nvGrpSpPr>
          <p:grpSpPr>
            <a:xfrm rot="1320244">
              <a:off x="1566434" y="2423601"/>
              <a:ext cx="712793" cy="1706502"/>
              <a:chOff x="1911111" y="2549523"/>
              <a:chExt cx="875906" cy="2097012"/>
            </a:xfrm>
          </p:grpSpPr>
          <p:sp>
            <p:nvSpPr>
              <p:cNvPr id="1100" name="Google Shape;1100;p10"/>
              <p:cNvSpPr/>
              <p:nvPr/>
            </p:nvSpPr>
            <p:spPr>
              <a:xfrm>
                <a:off x="2749401" y="4028606"/>
                <a:ext cx="25806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39" extrusionOk="0">
                    <a:moveTo>
                      <a:pt x="61" y="0"/>
                    </a:moveTo>
                    <a:cubicBezTo>
                      <a:pt x="25" y="0"/>
                      <a:pt x="1" y="39"/>
                      <a:pt x="1" y="75"/>
                    </a:cubicBezTo>
                    <a:cubicBezTo>
                      <a:pt x="1" y="114"/>
                      <a:pt x="25" y="138"/>
                      <a:pt x="61" y="138"/>
                    </a:cubicBezTo>
                    <a:lnTo>
                      <a:pt x="301" y="138"/>
                    </a:lnTo>
                    <a:cubicBezTo>
                      <a:pt x="336" y="138"/>
                      <a:pt x="360" y="114"/>
                      <a:pt x="360" y="75"/>
                    </a:cubicBezTo>
                    <a:cubicBezTo>
                      <a:pt x="360" y="39"/>
                      <a:pt x="336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01" name="Google Shape;1101;p10"/>
              <p:cNvGrpSpPr/>
              <p:nvPr/>
            </p:nvGrpSpPr>
            <p:grpSpPr>
              <a:xfrm>
                <a:off x="1911111" y="2549523"/>
                <a:ext cx="875906" cy="2097012"/>
                <a:chOff x="1911111" y="2549523"/>
                <a:chExt cx="875906" cy="2097012"/>
              </a:xfrm>
            </p:grpSpPr>
            <p:sp>
              <p:nvSpPr>
                <p:cNvPr id="1102" name="Google Shape;1102;p10"/>
                <p:cNvSpPr/>
                <p:nvPr/>
              </p:nvSpPr>
              <p:spPr>
                <a:xfrm>
                  <a:off x="1911111" y="2549523"/>
                  <a:ext cx="875906" cy="2097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3" h="29335" extrusionOk="0">
                      <a:moveTo>
                        <a:pt x="1286" y="0"/>
                      </a:moveTo>
                      <a:cubicBezTo>
                        <a:pt x="837" y="0"/>
                        <a:pt x="474" y="363"/>
                        <a:pt x="474" y="812"/>
                      </a:cubicBezTo>
                      <a:lnTo>
                        <a:pt x="474" y="848"/>
                      </a:lnTo>
                      <a:lnTo>
                        <a:pt x="1" y="848"/>
                      </a:lnTo>
                      <a:lnTo>
                        <a:pt x="1" y="28597"/>
                      </a:lnTo>
                      <a:lnTo>
                        <a:pt x="474" y="28597"/>
                      </a:lnTo>
                      <a:cubicBezTo>
                        <a:pt x="513" y="29008"/>
                        <a:pt x="864" y="29335"/>
                        <a:pt x="1286" y="29335"/>
                      </a:cubicBezTo>
                      <a:cubicBezTo>
                        <a:pt x="1700" y="29335"/>
                        <a:pt x="2048" y="29020"/>
                        <a:pt x="2087" y="28609"/>
                      </a:cubicBezTo>
                      <a:lnTo>
                        <a:pt x="2087" y="28523"/>
                      </a:lnTo>
                      <a:cubicBezTo>
                        <a:pt x="2087" y="28073"/>
                        <a:pt x="2449" y="27710"/>
                        <a:pt x="2887" y="27710"/>
                      </a:cubicBezTo>
                      <a:cubicBezTo>
                        <a:pt x="3336" y="27710"/>
                        <a:pt x="3696" y="28073"/>
                        <a:pt x="3696" y="28523"/>
                      </a:cubicBezTo>
                      <a:lnTo>
                        <a:pt x="3696" y="28597"/>
                      </a:lnTo>
                      <a:lnTo>
                        <a:pt x="3711" y="28597"/>
                      </a:lnTo>
                      <a:cubicBezTo>
                        <a:pt x="3747" y="29008"/>
                        <a:pt x="4086" y="29335"/>
                        <a:pt x="4508" y="29335"/>
                      </a:cubicBezTo>
                      <a:cubicBezTo>
                        <a:pt x="4934" y="29335"/>
                        <a:pt x="5269" y="29008"/>
                        <a:pt x="5320" y="28597"/>
                      </a:cubicBezTo>
                      <a:lnTo>
                        <a:pt x="5320" y="28523"/>
                      </a:lnTo>
                      <a:cubicBezTo>
                        <a:pt x="5320" y="28073"/>
                        <a:pt x="5683" y="27710"/>
                        <a:pt x="6132" y="27710"/>
                      </a:cubicBezTo>
                      <a:cubicBezTo>
                        <a:pt x="6570" y="27710"/>
                        <a:pt x="6933" y="28073"/>
                        <a:pt x="6933" y="28523"/>
                      </a:cubicBezTo>
                      <a:lnTo>
                        <a:pt x="6933" y="28597"/>
                      </a:lnTo>
                      <a:lnTo>
                        <a:pt x="6945" y="28597"/>
                      </a:lnTo>
                      <a:cubicBezTo>
                        <a:pt x="6981" y="29008"/>
                        <a:pt x="7319" y="29335"/>
                        <a:pt x="7742" y="29335"/>
                      </a:cubicBezTo>
                      <a:cubicBezTo>
                        <a:pt x="8167" y="29335"/>
                        <a:pt x="8506" y="29020"/>
                        <a:pt x="8542" y="28609"/>
                      </a:cubicBezTo>
                      <a:lnTo>
                        <a:pt x="8542" y="28523"/>
                      </a:lnTo>
                      <a:cubicBezTo>
                        <a:pt x="8542" y="28073"/>
                        <a:pt x="8905" y="27710"/>
                        <a:pt x="9354" y="27710"/>
                      </a:cubicBezTo>
                      <a:cubicBezTo>
                        <a:pt x="9804" y="27710"/>
                        <a:pt x="10166" y="28073"/>
                        <a:pt x="10166" y="28523"/>
                      </a:cubicBezTo>
                      <a:cubicBezTo>
                        <a:pt x="10166" y="28546"/>
                        <a:pt x="10166" y="28570"/>
                        <a:pt x="10154" y="28597"/>
                      </a:cubicBezTo>
                      <a:lnTo>
                        <a:pt x="10166" y="28597"/>
                      </a:lnTo>
                      <a:cubicBezTo>
                        <a:pt x="10202" y="29008"/>
                        <a:pt x="10553" y="29335"/>
                        <a:pt x="10979" y="29335"/>
                      </a:cubicBezTo>
                      <a:cubicBezTo>
                        <a:pt x="11389" y="29335"/>
                        <a:pt x="11740" y="29008"/>
                        <a:pt x="11776" y="28597"/>
                      </a:cubicBezTo>
                      <a:lnTo>
                        <a:pt x="12252" y="28597"/>
                      </a:lnTo>
                      <a:lnTo>
                        <a:pt x="12252" y="848"/>
                      </a:lnTo>
                      <a:lnTo>
                        <a:pt x="11776" y="848"/>
                      </a:lnTo>
                      <a:lnTo>
                        <a:pt x="11776" y="812"/>
                      </a:lnTo>
                      <a:cubicBezTo>
                        <a:pt x="11776" y="363"/>
                        <a:pt x="11413" y="0"/>
                        <a:pt x="10979" y="0"/>
                      </a:cubicBezTo>
                      <a:cubicBezTo>
                        <a:pt x="10529" y="0"/>
                        <a:pt x="10166" y="363"/>
                        <a:pt x="10166" y="812"/>
                      </a:cubicBezTo>
                      <a:lnTo>
                        <a:pt x="10166" y="848"/>
                      </a:lnTo>
                      <a:cubicBezTo>
                        <a:pt x="10139" y="1286"/>
                        <a:pt x="9792" y="1624"/>
                        <a:pt x="9354" y="1624"/>
                      </a:cubicBezTo>
                      <a:cubicBezTo>
                        <a:pt x="8905" y="1624"/>
                        <a:pt x="8542" y="1262"/>
                        <a:pt x="8542" y="812"/>
                      </a:cubicBezTo>
                      <a:cubicBezTo>
                        <a:pt x="8542" y="788"/>
                        <a:pt x="8542" y="749"/>
                        <a:pt x="8554" y="725"/>
                      </a:cubicBezTo>
                      <a:cubicBezTo>
                        <a:pt x="8506" y="312"/>
                        <a:pt x="8167" y="0"/>
                        <a:pt x="7742" y="0"/>
                      </a:cubicBezTo>
                      <a:cubicBezTo>
                        <a:pt x="7307" y="0"/>
                        <a:pt x="6945" y="363"/>
                        <a:pt x="6933" y="800"/>
                      </a:cubicBezTo>
                      <a:lnTo>
                        <a:pt x="6933" y="812"/>
                      </a:lnTo>
                      <a:lnTo>
                        <a:pt x="6933" y="824"/>
                      </a:lnTo>
                      <a:cubicBezTo>
                        <a:pt x="6933" y="836"/>
                        <a:pt x="6933" y="848"/>
                        <a:pt x="6945" y="848"/>
                      </a:cubicBezTo>
                      <a:lnTo>
                        <a:pt x="6933" y="848"/>
                      </a:lnTo>
                      <a:cubicBezTo>
                        <a:pt x="6906" y="1286"/>
                        <a:pt x="6558" y="1624"/>
                        <a:pt x="6132" y="1624"/>
                      </a:cubicBezTo>
                      <a:cubicBezTo>
                        <a:pt x="5695" y="1624"/>
                        <a:pt x="5344" y="1286"/>
                        <a:pt x="5320" y="848"/>
                      </a:cubicBezTo>
                      <a:lnTo>
                        <a:pt x="5320" y="812"/>
                      </a:lnTo>
                      <a:cubicBezTo>
                        <a:pt x="5320" y="363"/>
                        <a:pt x="4958" y="0"/>
                        <a:pt x="4508" y="0"/>
                      </a:cubicBezTo>
                      <a:cubicBezTo>
                        <a:pt x="4059" y="0"/>
                        <a:pt x="3696" y="363"/>
                        <a:pt x="3696" y="812"/>
                      </a:cubicBezTo>
                      <a:lnTo>
                        <a:pt x="3696" y="848"/>
                      </a:lnTo>
                      <a:cubicBezTo>
                        <a:pt x="3672" y="1286"/>
                        <a:pt x="3321" y="1624"/>
                        <a:pt x="2887" y="1624"/>
                      </a:cubicBezTo>
                      <a:cubicBezTo>
                        <a:pt x="2449" y="1624"/>
                        <a:pt x="2087" y="1262"/>
                        <a:pt x="2087" y="812"/>
                      </a:cubicBezTo>
                      <a:lnTo>
                        <a:pt x="2087" y="725"/>
                      </a:lnTo>
                      <a:cubicBezTo>
                        <a:pt x="2048" y="312"/>
                        <a:pt x="170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3" name="Google Shape;1103;p10"/>
                <p:cNvSpPr/>
                <p:nvPr/>
              </p:nvSpPr>
              <p:spPr>
                <a:xfrm>
                  <a:off x="1971729" y="4028606"/>
                  <a:ext cx="754453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4" h="139" extrusionOk="0">
                      <a:moveTo>
                        <a:pt x="64" y="0"/>
                      </a:moveTo>
                      <a:cubicBezTo>
                        <a:pt x="28" y="0"/>
                        <a:pt x="1" y="39"/>
                        <a:pt x="1" y="75"/>
                      </a:cubicBezTo>
                      <a:cubicBezTo>
                        <a:pt x="1" y="114"/>
                        <a:pt x="28" y="138"/>
                        <a:pt x="64" y="138"/>
                      </a:cubicBezTo>
                      <a:lnTo>
                        <a:pt x="525" y="138"/>
                      </a:lnTo>
                      <a:cubicBezTo>
                        <a:pt x="564" y="138"/>
                        <a:pt x="588" y="114"/>
                        <a:pt x="588" y="75"/>
                      </a:cubicBezTo>
                      <a:cubicBezTo>
                        <a:pt x="588" y="39"/>
                        <a:pt x="564" y="0"/>
                        <a:pt x="525" y="0"/>
                      </a:cubicBezTo>
                      <a:close/>
                      <a:moveTo>
                        <a:pt x="975" y="0"/>
                      </a:moveTo>
                      <a:cubicBezTo>
                        <a:pt x="939" y="0"/>
                        <a:pt x="915" y="39"/>
                        <a:pt x="915" y="75"/>
                      </a:cubicBezTo>
                      <a:cubicBezTo>
                        <a:pt x="915" y="114"/>
                        <a:pt x="939" y="138"/>
                        <a:pt x="975" y="138"/>
                      </a:cubicBezTo>
                      <a:lnTo>
                        <a:pt x="1424" y="138"/>
                      </a:lnTo>
                      <a:cubicBezTo>
                        <a:pt x="1463" y="138"/>
                        <a:pt x="1499" y="114"/>
                        <a:pt x="1499" y="75"/>
                      </a:cubicBezTo>
                      <a:cubicBezTo>
                        <a:pt x="1499" y="39"/>
                        <a:pt x="1463" y="0"/>
                        <a:pt x="1424" y="0"/>
                      </a:cubicBezTo>
                      <a:close/>
                      <a:moveTo>
                        <a:pt x="1874" y="0"/>
                      </a:moveTo>
                      <a:cubicBezTo>
                        <a:pt x="1838" y="0"/>
                        <a:pt x="1814" y="39"/>
                        <a:pt x="1814" y="75"/>
                      </a:cubicBezTo>
                      <a:cubicBezTo>
                        <a:pt x="1814" y="114"/>
                        <a:pt x="1838" y="138"/>
                        <a:pt x="1874" y="138"/>
                      </a:cubicBezTo>
                      <a:lnTo>
                        <a:pt x="2338" y="138"/>
                      </a:lnTo>
                      <a:cubicBezTo>
                        <a:pt x="2374" y="138"/>
                        <a:pt x="2398" y="114"/>
                        <a:pt x="2398" y="75"/>
                      </a:cubicBezTo>
                      <a:cubicBezTo>
                        <a:pt x="2398" y="39"/>
                        <a:pt x="2374" y="0"/>
                        <a:pt x="2338" y="0"/>
                      </a:cubicBezTo>
                      <a:close/>
                      <a:moveTo>
                        <a:pt x="2788" y="0"/>
                      </a:moveTo>
                      <a:cubicBezTo>
                        <a:pt x="2749" y="0"/>
                        <a:pt x="2725" y="39"/>
                        <a:pt x="2725" y="75"/>
                      </a:cubicBezTo>
                      <a:cubicBezTo>
                        <a:pt x="2725" y="114"/>
                        <a:pt x="2749" y="138"/>
                        <a:pt x="2788" y="138"/>
                      </a:cubicBezTo>
                      <a:lnTo>
                        <a:pt x="3238" y="138"/>
                      </a:lnTo>
                      <a:cubicBezTo>
                        <a:pt x="3273" y="138"/>
                        <a:pt x="3312" y="114"/>
                        <a:pt x="3312" y="75"/>
                      </a:cubicBezTo>
                      <a:cubicBezTo>
                        <a:pt x="3312" y="39"/>
                        <a:pt x="3273" y="0"/>
                        <a:pt x="3238" y="0"/>
                      </a:cubicBezTo>
                      <a:close/>
                      <a:moveTo>
                        <a:pt x="3699" y="0"/>
                      </a:moveTo>
                      <a:cubicBezTo>
                        <a:pt x="3660" y="0"/>
                        <a:pt x="3624" y="39"/>
                        <a:pt x="3624" y="75"/>
                      </a:cubicBezTo>
                      <a:cubicBezTo>
                        <a:pt x="3624" y="114"/>
                        <a:pt x="3660" y="138"/>
                        <a:pt x="3699" y="138"/>
                      </a:cubicBezTo>
                      <a:lnTo>
                        <a:pt x="4149" y="138"/>
                      </a:lnTo>
                      <a:cubicBezTo>
                        <a:pt x="4185" y="138"/>
                        <a:pt x="4212" y="114"/>
                        <a:pt x="4212" y="75"/>
                      </a:cubicBezTo>
                      <a:cubicBezTo>
                        <a:pt x="4212" y="39"/>
                        <a:pt x="4185" y="0"/>
                        <a:pt x="4149" y="0"/>
                      </a:cubicBezTo>
                      <a:close/>
                      <a:moveTo>
                        <a:pt x="4598" y="0"/>
                      </a:moveTo>
                      <a:cubicBezTo>
                        <a:pt x="4559" y="0"/>
                        <a:pt x="4535" y="39"/>
                        <a:pt x="4535" y="75"/>
                      </a:cubicBezTo>
                      <a:cubicBezTo>
                        <a:pt x="4535" y="114"/>
                        <a:pt x="4559" y="138"/>
                        <a:pt x="4598" y="138"/>
                      </a:cubicBezTo>
                      <a:lnTo>
                        <a:pt x="5048" y="138"/>
                      </a:lnTo>
                      <a:cubicBezTo>
                        <a:pt x="5084" y="138"/>
                        <a:pt x="5123" y="114"/>
                        <a:pt x="5123" y="75"/>
                      </a:cubicBezTo>
                      <a:cubicBezTo>
                        <a:pt x="5123" y="39"/>
                        <a:pt x="5084" y="0"/>
                        <a:pt x="5048" y="0"/>
                      </a:cubicBezTo>
                      <a:close/>
                      <a:moveTo>
                        <a:pt x="5509" y="0"/>
                      </a:moveTo>
                      <a:cubicBezTo>
                        <a:pt x="5470" y="0"/>
                        <a:pt x="5434" y="39"/>
                        <a:pt x="5434" y="75"/>
                      </a:cubicBezTo>
                      <a:cubicBezTo>
                        <a:pt x="5434" y="114"/>
                        <a:pt x="5470" y="138"/>
                        <a:pt x="5509" y="138"/>
                      </a:cubicBezTo>
                      <a:lnTo>
                        <a:pt x="5959" y="138"/>
                      </a:lnTo>
                      <a:cubicBezTo>
                        <a:pt x="5995" y="138"/>
                        <a:pt x="6022" y="114"/>
                        <a:pt x="6022" y="75"/>
                      </a:cubicBezTo>
                      <a:cubicBezTo>
                        <a:pt x="6022" y="39"/>
                        <a:pt x="5995" y="0"/>
                        <a:pt x="5959" y="0"/>
                      </a:cubicBezTo>
                      <a:close/>
                      <a:moveTo>
                        <a:pt x="6408" y="0"/>
                      </a:moveTo>
                      <a:cubicBezTo>
                        <a:pt x="6369" y="0"/>
                        <a:pt x="6345" y="39"/>
                        <a:pt x="6345" y="75"/>
                      </a:cubicBezTo>
                      <a:cubicBezTo>
                        <a:pt x="6345" y="114"/>
                        <a:pt x="6369" y="138"/>
                        <a:pt x="6408" y="138"/>
                      </a:cubicBezTo>
                      <a:lnTo>
                        <a:pt x="6870" y="138"/>
                      </a:lnTo>
                      <a:cubicBezTo>
                        <a:pt x="6909" y="138"/>
                        <a:pt x="6933" y="114"/>
                        <a:pt x="6933" y="75"/>
                      </a:cubicBezTo>
                      <a:cubicBezTo>
                        <a:pt x="6933" y="39"/>
                        <a:pt x="6909" y="0"/>
                        <a:pt x="6870" y="0"/>
                      </a:cubicBezTo>
                      <a:close/>
                      <a:moveTo>
                        <a:pt x="7319" y="0"/>
                      </a:moveTo>
                      <a:cubicBezTo>
                        <a:pt x="7283" y="0"/>
                        <a:pt x="7256" y="39"/>
                        <a:pt x="7256" y="75"/>
                      </a:cubicBezTo>
                      <a:cubicBezTo>
                        <a:pt x="7256" y="114"/>
                        <a:pt x="7283" y="138"/>
                        <a:pt x="7319" y="138"/>
                      </a:cubicBezTo>
                      <a:lnTo>
                        <a:pt x="7769" y="138"/>
                      </a:lnTo>
                      <a:cubicBezTo>
                        <a:pt x="7808" y="138"/>
                        <a:pt x="7844" y="114"/>
                        <a:pt x="7844" y="75"/>
                      </a:cubicBezTo>
                      <a:cubicBezTo>
                        <a:pt x="7844" y="39"/>
                        <a:pt x="7808" y="0"/>
                        <a:pt x="7769" y="0"/>
                      </a:cubicBezTo>
                      <a:close/>
                      <a:moveTo>
                        <a:pt x="8218" y="0"/>
                      </a:moveTo>
                      <a:cubicBezTo>
                        <a:pt x="8195" y="0"/>
                        <a:pt x="8156" y="39"/>
                        <a:pt x="8156" y="75"/>
                      </a:cubicBezTo>
                      <a:cubicBezTo>
                        <a:pt x="8156" y="114"/>
                        <a:pt x="8195" y="138"/>
                        <a:pt x="8218" y="138"/>
                      </a:cubicBezTo>
                      <a:lnTo>
                        <a:pt x="8680" y="138"/>
                      </a:lnTo>
                      <a:cubicBezTo>
                        <a:pt x="8719" y="138"/>
                        <a:pt x="8743" y="114"/>
                        <a:pt x="8743" y="75"/>
                      </a:cubicBezTo>
                      <a:cubicBezTo>
                        <a:pt x="8743" y="39"/>
                        <a:pt x="8719" y="0"/>
                        <a:pt x="8680" y="0"/>
                      </a:cubicBezTo>
                      <a:close/>
                      <a:moveTo>
                        <a:pt x="9130" y="0"/>
                      </a:moveTo>
                      <a:cubicBezTo>
                        <a:pt x="9094" y="0"/>
                        <a:pt x="9067" y="39"/>
                        <a:pt x="9067" y="75"/>
                      </a:cubicBezTo>
                      <a:cubicBezTo>
                        <a:pt x="9067" y="114"/>
                        <a:pt x="9094" y="138"/>
                        <a:pt x="9130" y="138"/>
                      </a:cubicBezTo>
                      <a:lnTo>
                        <a:pt x="9579" y="138"/>
                      </a:lnTo>
                      <a:cubicBezTo>
                        <a:pt x="9618" y="138"/>
                        <a:pt x="9654" y="114"/>
                        <a:pt x="9654" y="75"/>
                      </a:cubicBezTo>
                      <a:cubicBezTo>
                        <a:pt x="9654" y="39"/>
                        <a:pt x="9618" y="0"/>
                        <a:pt x="9579" y="0"/>
                      </a:cubicBezTo>
                      <a:close/>
                      <a:moveTo>
                        <a:pt x="10041" y="0"/>
                      </a:moveTo>
                      <a:cubicBezTo>
                        <a:pt x="10005" y="0"/>
                        <a:pt x="9966" y="39"/>
                        <a:pt x="9966" y="75"/>
                      </a:cubicBezTo>
                      <a:cubicBezTo>
                        <a:pt x="9966" y="114"/>
                        <a:pt x="10005" y="138"/>
                        <a:pt x="10041" y="138"/>
                      </a:cubicBezTo>
                      <a:lnTo>
                        <a:pt x="10490" y="138"/>
                      </a:lnTo>
                      <a:cubicBezTo>
                        <a:pt x="10529" y="138"/>
                        <a:pt x="10553" y="114"/>
                        <a:pt x="10553" y="75"/>
                      </a:cubicBezTo>
                      <a:cubicBezTo>
                        <a:pt x="10553" y="39"/>
                        <a:pt x="10529" y="0"/>
                        <a:pt x="1049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10"/>
                <p:cNvSpPr/>
                <p:nvPr/>
              </p:nvSpPr>
              <p:spPr>
                <a:xfrm>
                  <a:off x="1922692" y="4028606"/>
                  <a:ext cx="26021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139" extrusionOk="0">
                      <a:moveTo>
                        <a:pt x="63" y="0"/>
                      </a:moveTo>
                      <a:cubicBezTo>
                        <a:pt x="27" y="0"/>
                        <a:pt x="0" y="39"/>
                        <a:pt x="0" y="75"/>
                      </a:cubicBezTo>
                      <a:cubicBezTo>
                        <a:pt x="0" y="114"/>
                        <a:pt x="27" y="138"/>
                        <a:pt x="63" y="138"/>
                      </a:cubicBezTo>
                      <a:lnTo>
                        <a:pt x="300" y="138"/>
                      </a:lnTo>
                      <a:cubicBezTo>
                        <a:pt x="339" y="138"/>
                        <a:pt x="363" y="114"/>
                        <a:pt x="363" y="75"/>
                      </a:cubicBezTo>
                      <a:cubicBezTo>
                        <a:pt x="363" y="39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10"/>
                <p:cNvSpPr/>
                <p:nvPr/>
              </p:nvSpPr>
              <p:spPr>
                <a:xfrm>
                  <a:off x="2012046" y="4152632"/>
                  <a:ext cx="2230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10"/>
                <p:cNvSpPr/>
                <p:nvPr/>
              </p:nvSpPr>
              <p:spPr>
                <a:xfrm>
                  <a:off x="2051219" y="4152632"/>
                  <a:ext cx="3052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10"/>
                <p:cNvSpPr/>
                <p:nvPr/>
              </p:nvSpPr>
              <p:spPr>
                <a:xfrm>
                  <a:off x="2103045" y="4151774"/>
                  <a:ext cx="12510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175" y="3459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10"/>
                <p:cNvSpPr/>
                <p:nvPr/>
              </p:nvSpPr>
              <p:spPr>
                <a:xfrm>
                  <a:off x="2136928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10"/>
                <p:cNvSpPr/>
                <p:nvPr/>
              </p:nvSpPr>
              <p:spPr>
                <a:xfrm>
                  <a:off x="2176316" y="4152632"/>
                  <a:ext cx="3116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10"/>
                <p:cNvSpPr/>
                <p:nvPr/>
              </p:nvSpPr>
              <p:spPr>
                <a:xfrm>
                  <a:off x="2233360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0" y="1"/>
                      </a:moveTo>
                      <a:lnTo>
                        <a:pt x="0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10"/>
                <p:cNvSpPr/>
                <p:nvPr/>
              </p:nvSpPr>
              <p:spPr>
                <a:xfrm>
                  <a:off x="2227141" y="4151774"/>
                  <a:ext cx="1351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89" y="3459"/>
                      </a:lnTo>
                      <a:lnTo>
                        <a:pt x="1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10"/>
                <p:cNvSpPr/>
                <p:nvPr/>
              </p:nvSpPr>
              <p:spPr>
                <a:xfrm>
                  <a:off x="2258379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10"/>
                <p:cNvSpPr/>
                <p:nvPr/>
              </p:nvSpPr>
              <p:spPr>
                <a:xfrm>
                  <a:off x="2297624" y="4152632"/>
                  <a:ext cx="3045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10"/>
                <p:cNvSpPr/>
                <p:nvPr/>
              </p:nvSpPr>
              <p:spPr>
                <a:xfrm>
                  <a:off x="2345804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5" name="Google Shape;1115;p10"/>
                <p:cNvSpPr/>
                <p:nvPr/>
              </p:nvSpPr>
              <p:spPr>
                <a:xfrm>
                  <a:off x="2383261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3" y="3447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116;p10"/>
                <p:cNvSpPr/>
                <p:nvPr/>
              </p:nvSpPr>
              <p:spPr>
                <a:xfrm>
                  <a:off x="2422720" y="4152632"/>
                  <a:ext cx="3109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10"/>
                <p:cNvSpPr/>
                <p:nvPr/>
              </p:nvSpPr>
              <p:spPr>
                <a:xfrm>
                  <a:off x="2479693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1" y="1"/>
                      </a:moveTo>
                      <a:lnTo>
                        <a:pt x="1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10"/>
                <p:cNvSpPr/>
                <p:nvPr/>
              </p:nvSpPr>
              <p:spPr>
                <a:xfrm>
                  <a:off x="2469828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10"/>
                <p:cNvSpPr/>
                <p:nvPr/>
              </p:nvSpPr>
              <p:spPr>
                <a:xfrm>
                  <a:off x="2501996" y="4152632"/>
                  <a:ext cx="2251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5" y="3447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0" name="Google Shape;1120;p10"/>
                <p:cNvSpPr/>
                <p:nvPr/>
              </p:nvSpPr>
              <p:spPr>
                <a:xfrm>
                  <a:off x="2541383" y="4152632"/>
                  <a:ext cx="3138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8" y="3447"/>
                      </a:lnTo>
                      <a:lnTo>
                        <a:pt x="43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1" name="Google Shape;1121;p10"/>
                <p:cNvSpPr/>
                <p:nvPr/>
              </p:nvSpPr>
              <p:spPr>
                <a:xfrm>
                  <a:off x="2593066" y="4151774"/>
                  <a:ext cx="12653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77" y="3459"/>
                      </a:lnTo>
                      <a:lnTo>
                        <a:pt x="17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2" name="Google Shape;1122;p10"/>
                <p:cNvSpPr/>
                <p:nvPr/>
              </p:nvSpPr>
              <p:spPr>
                <a:xfrm>
                  <a:off x="2627093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3" name="Google Shape;1123;p10"/>
              <p:cNvGrpSpPr/>
              <p:nvPr/>
            </p:nvGrpSpPr>
            <p:grpSpPr>
              <a:xfrm>
                <a:off x="2032275" y="3025524"/>
                <a:ext cx="630728" cy="628976"/>
                <a:chOff x="3103925" y="2978399"/>
                <a:chExt cx="630728" cy="628976"/>
              </a:xfrm>
            </p:grpSpPr>
            <p:sp>
              <p:nvSpPr>
                <p:cNvPr id="1124" name="Google Shape;1124;p10"/>
                <p:cNvSpPr/>
                <p:nvPr/>
              </p:nvSpPr>
              <p:spPr>
                <a:xfrm>
                  <a:off x="3103925" y="3224528"/>
                  <a:ext cx="380875" cy="382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8" h="5245" extrusionOk="0">
                      <a:moveTo>
                        <a:pt x="0" y="0"/>
                      </a:moveTo>
                      <a:lnTo>
                        <a:pt x="0" y="1238"/>
                      </a:lnTo>
                      <a:lnTo>
                        <a:pt x="3995" y="5245"/>
                      </a:lnTo>
                      <a:lnTo>
                        <a:pt x="5218" y="524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5" name="Google Shape;1125;p10"/>
                <p:cNvSpPr/>
                <p:nvPr/>
              </p:nvSpPr>
              <p:spPr>
                <a:xfrm>
                  <a:off x="3103925" y="3414162"/>
                  <a:ext cx="193211" cy="193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7" h="2647" extrusionOk="0">
                      <a:moveTo>
                        <a:pt x="0" y="1"/>
                      </a:moveTo>
                      <a:lnTo>
                        <a:pt x="0" y="1223"/>
                      </a:lnTo>
                      <a:lnTo>
                        <a:pt x="1424" y="2647"/>
                      </a:lnTo>
                      <a:lnTo>
                        <a:pt x="2647" y="264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6" name="Google Shape;1126;p10"/>
                <p:cNvSpPr/>
                <p:nvPr/>
              </p:nvSpPr>
              <p:spPr>
                <a:xfrm>
                  <a:off x="3103925" y="3058690"/>
                  <a:ext cx="546933" cy="54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7517" extrusionOk="0">
                      <a:moveTo>
                        <a:pt x="0" y="0"/>
                      </a:moveTo>
                      <a:lnTo>
                        <a:pt x="0" y="1235"/>
                      </a:lnTo>
                      <a:lnTo>
                        <a:pt x="6267" y="7517"/>
                      </a:lnTo>
                      <a:lnTo>
                        <a:pt x="7493" y="75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7" name="Google Shape;1127;p10"/>
                <p:cNvSpPr/>
                <p:nvPr/>
              </p:nvSpPr>
              <p:spPr>
                <a:xfrm>
                  <a:off x="3103925" y="2978399"/>
                  <a:ext cx="630728" cy="628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1" h="8617" extrusionOk="0">
                      <a:moveTo>
                        <a:pt x="0" y="0"/>
                      </a:moveTo>
                      <a:lnTo>
                        <a:pt x="0" y="51"/>
                      </a:lnTo>
                      <a:lnTo>
                        <a:pt x="8530" y="8617"/>
                      </a:lnTo>
                      <a:lnTo>
                        <a:pt x="8641" y="8617"/>
                      </a:lnTo>
                      <a:lnTo>
                        <a:pt x="8641" y="7505"/>
                      </a:lnTo>
                      <a:lnTo>
                        <a:pt x="118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1128;p10"/>
                <p:cNvSpPr/>
                <p:nvPr/>
              </p:nvSpPr>
              <p:spPr>
                <a:xfrm>
                  <a:off x="3266041" y="2978399"/>
                  <a:ext cx="468612" cy="4723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0" h="6471" extrusionOk="0">
                      <a:moveTo>
                        <a:pt x="0" y="0"/>
                      </a:moveTo>
                      <a:lnTo>
                        <a:pt x="6420" y="6471"/>
                      </a:lnTo>
                      <a:lnTo>
                        <a:pt x="6420" y="5233"/>
                      </a:lnTo>
                      <a:lnTo>
                        <a:pt x="12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10"/>
                <p:cNvSpPr/>
                <p:nvPr/>
              </p:nvSpPr>
              <p:spPr>
                <a:xfrm>
                  <a:off x="3431149" y="2978399"/>
                  <a:ext cx="303503" cy="30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4185" extrusionOk="0">
                      <a:moveTo>
                        <a:pt x="1" y="0"/>
                      </a:moveTo>
                      <a:lnTo>
                        <a:pt x="4158" y="4184"/>
                      </a:lnTo>
                      <a:lnTo>
                        <a:pt x="4158" y="2962"/>
                      </a:lnTo>
                      <a:lnTo>
                        <a:pt x="12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10"/>
                <p:cNvSpPr/>
                <p:nvPr/>
              </p:nvSpPr>
              <p:spPr>
                <a:xfrm>
                  <a:off x="3603337" y="2978399"/>
                  <a:ext cx="131314" cy="133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9" h="1826" extrusionOk="0">
                      <a:moveTo>
                        <a:pt x="0" y="0"/>
                      </a:moveTo>
                      <a:lnTo>
                        <a:pt x="1799" y="1826"/>
                      </a:lnTo>
                      <a:lnTo>
                        <a:pt x="1799" y="600"/>
                      </a:lnTo>
                      <a:lnTo>
                        <a:pt x="12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31" name="Google Shape;1131;p10"/>
            <p:cNvGrpSpPr/>
            <p:nvPr/>
          </p:nvGrpSpPr>
          <p:grpSpPr>
            <a:xfrm>
              <a:off x="196275" y="3785228"/>
              <a:ext cx="2435822" cy="1604471"/>
              <a:chOff x="196275" y="3785228"/>
              <a:chExt cx="2435822" cy="1604471"/>
            </a:xfrm>
          </p:grpSpPr>
          <p:sp>
            <p:nvSpPr>
              <p:cNvPr id="1132" name="Google Shape;1132;p10"/>
              <p:cNvSpPr/>
              <p:nvPr/>
            </p:nvSpPr>
            <p:spPr>
              <a:xfrm rot="1319206">
                <a:off x="1855770" y="4497861"/>
                <a:ext cx="650254" cy="799220"/>
              </a:xfrm>
              <a:custGeom>
                <a:avLst/>
                <a:gdLst/>
                <a:ahLst/>
                <a:cxnLst/>
                <a:rect l="l" t="t" r="r" b="b"/>
                <a:pathLst>
                  <a:path w="12052" h="14809" extrusionOk="0">
                    <a:moveTo>
                      <a:pt x="324" y="0"/>
                    </a:moveTo>
                    <a:cubicBezTo>
                      <a:pt x="150" y="0"/>
                      <a:pt x="12" y="150"/>
                      <a:pt x="12" y="324"/>
                    </a:cubicBezTo>
                    <a:lnTo>
                      <a:pt x="0" y="14473"/>
                    </a:lnTo>
                    <a:cubicBezTo>
                      <a:pt x="0" y="14659"/>
                      <a:pt x="138" y="14796"/>
                      <a:pt x="324" y="14796"/>
                    </a:cubicBezTo>
                    <a:lnTo>
                      <a:pt x="11713" y="14808"/>
                    </a:lnTo>
                    <a:cubicBezTo>
                      <a:pt x="11901" y="14808"/>
                      <a:pt x="12039" y="14659"/>
                      <a:pt x="12039" y="14485"/>
                    </a:cubicBezTo>
                    <a:lnTo>
                      <a:pt x="12051" y="324"/>
                    </a:lnTo>
                    <a:cubicBezTo>
                      <a:pt x="12051" y="150"/>
                      <a:pt x="11901" y="12"/>
                      <a:pt x="11728" y="12"/>
                    </a:cubicBezTo>
                    <a:lnTo>
                      <a:pt x="3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3" name="Google Shape;1133;p10"/>
              <p:cNvGrpSpPr/>
              <p:nvPr/>
            </p:nvGrpSpPr>
            <p:grpSpPr>
              <a:xfrm rot="1319274">
                <a:off x="2330246" y="4760527"/>
                <a:ext cx="153011" cy="483180"/>
                <a:chOff x="8258971" y="494344"/>
                <a:chExt cx="268208" cy="846697"/>
              </a:xfrm>
            </p:grpSpPr>
            <p:sp>
              <p:nvSpPr>
                <p:cNvPr id="1134" name="Google Shape;1134;p10"/>
                <p:cNvSpPr/>
                <p:nvPr/>
              </p:nvSpPr>
              <p:spPr>
                <a:xfrm>
                  <a:off x="8258971" y="494344"/>
                  <a:ext cx="268208" cy="28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00" extrusionOk="0">
                      <a:moveTo>
                        <a:pt x="0" y="0"/>
                      </a:moveTo>
                      <a:lnTo>
                        <a:pt x="0" y="300"/>
                      </a:lnTo>
                      <a:lnTo>
                        <a:pt x="2835" y="300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10"/>
                <p:cNvSpPr/>
                <p:nvPr/>
              </p:nvSpPr>
              <p:spPr>
                <a:xfrm>
                  <a:off x="8258971" y="1311440"/>
                  <a:ext cx="267073" cy="2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313" extrusionOk="0">
                      <a:moveTo>
                        <a:pt x="0" y="0"/>
                      </a:moveTo>
                      <a:lnTo>
                        <a:pt x="0" y="312"/>
                      </a:lnTo>
                      <a:lnTo>
                        <a:pt x="2823" y="312"/>
                      </a:lnTo>
                      <a:lnTo>
                        <a:pt x="28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10"/>
                <p:cNvSpPr/>
                <p:nvPr/>
              </p:nvSpPr>
              <p:spPr>
                <a:xfrm>
                  <a:off x="8258971" y="951218"/>
                  <a:ext cx="267073" cy="2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312" extrusionOk="0">
                      <a:moveTo>
                        <a:pt x="0" y="0"/>
                      </a:moveTo>
                      <a:lnTo>
                        <a:pt x="0" y="312"/>
                      </a:lnTo>
                      <a:lnTo>
                        <a:pt x="2823" y="312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10"/>
                <p:cNvSpPr/>
                <p:nvPr/>
              </p:nvSpPr>
              <p:spPr>
                <a:xfrm>
                  <a:off x="8258971" y="1201738"/>
                  <a:ext cx="267073" cy="2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313" extrusionOk="0">
                      <a:moveTo>
                        <a:pt x="0" y="1"/>
                      </a:moveTo>
                      <a:lnTo>
                        <a:pt x="0" y="300"/>
                      </a:lnTo>
                      <a:lnTo>
                        <a:pt x="2823" y="312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10"/>
                <p:cNvSpPr/>
                <p:nvPr/>
              </p:nvSpPr>
              <p:spPr>
                <a:xfrm>
                  <a:off x="8258971" y="729259"/>
                  <a:ext cx="268208" cy="28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01" extrusionOk="0">
                      <a:moveTo>
                        <a:pt x="0" y="1"/>
                      </a:moveTo>
                      <a:lnTo>
                        <a:pt x="0" y="300"/>
                      </a:lnTo>
                      <a:lnTo>
                        <a:pt x="2835" y="300"/>
                      </a:lnTo>
                      <a:lnTo>
                        <a:pt x="28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10"/>
                <p:cNvSpPr/>
                <p:nvPr/>
              </p:nvSpPr>
              <p:spPr>
                <a:xfrm>
                  <a:off x="8258971" y="555532"/>
                  <a:ext cx="268208" cy="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03" extrusionOk="0">
                      <a:moveTo>
                        <a:pt x="0" y="0"/>
                      </a:moveTo>
                      <a:lnTo>
                        <a:pt x="0" y="102"/>
                      </a:lnTo>
                      <a:lnTo>
                        <a:pt x="2835" y="102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10"/>
                <p:cNvSpPr/>
                <p:nvPr/>
              </p:nvSpPr>
              <p:spPr>
                <a:xfrm>
                  <a:off x="8258971" y="782314"/>
                  <a:ext cx="268208" cy="1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4" extrusionOk="0">
                      <a:moveTo>
                        <a:pt x="0" y="0"/>
                      </a:moveTo>
                      <a:lnTo>
                        <a:pt x="0" y="102"/>
                      </a:lnTo>
                      <a:lnTo>
                        <a:pt x="2835" y="114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10"/>
                <p:cNvSpPr/>
                <p:nvPr/>
              </p:nvSpPr>
              <p:spPr>
                <a:xfrm>
                  <a:off x="8258971" y="815414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100"/>
                      </a:lnTo>
                      <a:lnTo>
                        <a:pt x="2823" y="100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10"/>
                <p:cNvSpPr/>
                <p:nvPr/>
              </p:nvSpPr>
              <p:spPr>
                <a:xfrm>
                  <a:off x="8258971" y="1255832"/>
                  <a:ext cx="267073" cy="1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15" extrusionOk="0">
                      <a:moveTo>
                        <a:pt x="0" y="1"/>
                      </a:moveTo>
                      <a:lnTo>
                        <a:pt x="0" y="115"/>
                      </a:lnTo>
                      <a:lnTo>
                        <a:pt x="2823" y="115"/>
                      </a:lnTo>
                      <a:lnTo>
                        <a:pt x="28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10"/>
                <p:cNvSpPr/>
                <p:nvPr/>
              </p:nvSpPr>
              <p:spPr>
                <a:xfrm>
                  <a:off x="8258971" y="1024606"/>
                  <a:ext cx="267073" cy="1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12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2823" y="111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10"/>
                <p:cNvSpPr/>
                <p:nvPr/>
              </p:nvSpPr>
              <p:spPr>
                <a:xfrm>
                  <a:off x="8258971" y="1069338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100"/>
                      </a:lnTo>
                      <a:lnTo>
                        <a:pt x="2823" y="100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10"/>
                <p:cNvSpPr/>
                <p:nvPr/>
              </p:nvSpPr>
              <p:spPr>
                <a:xfrm>
                  <a:off x="8258971" y="1044466"/>
                  <a:ext cx="267073" cy="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3" extrusionOk="0">
                      <a:moveTo>
                        <a:pt x="0" y="0"/>
                      </a:moveTo>
                      <a:lnTo>
                        <a:pt x="0" y="102"/>
                      </a:lnTo>
                      <a:lnTo>
                        <a:pt x="2823" y="102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10"/>
                <p:cNvSpPr/>
                <p:nvPr/>
              </p:nvSpPr>
              <p:spPr>
                <a:xfrm>
                  <a:off x="8258971" y="887383"/>
                  <a:ext cx="267073" cy="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3" extrusionOk="0">
                      <a:moveTo>
                        <a:pt x="0" y="1"/>
                      </a:moveTo>
                      <a:lnTo>
                        <a:pt x="0" y="103"/>
                      </a:lnTo>
                      <a:lnTo>
                        <a:pt x="2823" y="103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8258971" y="918307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99"/>
                      </a:lnTo>
                      <a:lnTo>
                        <a:pt x="2823" y="99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10"/>
                <p:cNvSpPr/>
                <p:nvPr/>
              </p:nvSpPr>
              <p:spPr>
                <a:xfrm>
                  <a:off x="8258971" y="1113030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99"/>
                      </a:lnTo>
                      <a:lnTo>
                        <a:pt x="2823" y="99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10"/>
                <p:cNvSpPr/>
                <p:nvPr/>
              </p:nvSpPr>
              <p:spPr>
                <a:xfrm>
                  <a:off x="8258971" y="574541"/>
                  <a:ext cx="268208" cy="1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5" extrusionOk="0">
                      <a:moveTo>
                        <a:pt x="0" y="0"/>
                      </a:moveTo>
                      <a:lnTo>
                        <a:pt x="0" y="99"/>
                      </a:lnTo>
                      <a:lnTo>
                        <a:pt x="2835" y="114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10"/>
                <p:cNvSpPr/>
                <p:nvPr/>
              </p:nvSpPr>
              <p:spPr>
                <a:xfrm>
                  <a:off x="8258971" y="594684"/>
                  <a:ext cx="268208" cy="9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99" extrusionOk="0">
                      <a:moveTo>
                        <a:pt x="0" y="0"/>
                      </a:moveTo>
                      <a:lnTo>
                        <a:pt x="0" y="99"/>
                      </a:lnTo>
                      <a:lnTo>
                        <a:pt x="2835" y="99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10"/>
                <p:cNvSpPr/>
                <p:nvPr/>
              </p:nvSpPr>
              <p:spPr>
                <a:xfrm>
                  <a:off x="8258971" y="633459"/>
                  <a:ext cx="268208" cy="1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5" extrusionOk="0">
                      <a:moveTo>
                        <a:pt x="0" y="1"/>
                      </a:moveTo>
                      <a:lnTo>
                        <a:pt x="0" y="114"/>
                      </a:lnTo>
                      <a:lnTo>
                        <a:pt x="2835" y="114"/>
                      </a:lnTo>
                      <a:lnTo>
                        <a:pt x="28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10"/>
                <p:cNvSpPr/>
                <p:nvPr/>
              </p:nvSpPr>
              <p:spPr>
                <a:xfrm>
                  <a:off x="8258971" y="693795"/>
                  <a:ext cx="268208" cy="1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2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2835" y="112"/>
                      </a:lnTo>
                      <a:lnTo>
                        <a:pt x="2835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10"/>
                <p:cNvSpPr/>
                <p:nvPr/>
              </p:nvSpPr>
              <p:spPr>
                <a:xfrm>
                  <a:off x="8258971" y="1281934"/>
                  <a:ext cx="267073" cy="1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12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2823" y="112"/>
                      </a:lnTo>
                      <a:lnTo>
                        <a:pt x="28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10"/>
                <p:cNvSpPr/>
                <p:nvPr/>
              </p:nvSpPr>
              <p:spPr>
                <a:xfrm>
                  <a:off x="8258971" y="653602"/>
                  <a:ext cx="268208" cy="20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214" extrusionOk="0">
                      <a:moveTo>
                        <a:pt x="0" y="0"/>
                      </a:moveTo>
                      <a:lnTo>
                        <a:pt x="0" y="213"/>
                      </a:lnTo>
                      <a:lnTo>
                        <a:pt x="2835" y="213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10"/>
                <p:cNvSpPr/>
                <p:nvPr/>
              </p:nvSpPr>
              <p:spPr>
                <a:xfrm>
                  <a:off x="8258971" y="850878"/>
                  <a:ext cx="267073" cy="1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202" extrusionOk="0">
                      <a:moveTo>
                        <a:pt x="0" y="0"/>
                      </a:moveTo>
                      <a:lnTo>
                        <a:pt x="0" y="201"/>
                      </a:lnTo>
                      <a:lnTo>
                        <a:pt x="2823" y="201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8258971" y="1152182"/>
                  <a:ext cx="267073" cy="19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210" extrusionOk="0">
                      <a:moveTo>
                        <a:pt x="0" y="0"/>
                      </a:moveTo>
                      <a:lnTo>
                        <a:pt x="0" y="210"/>
                      </a:lnTo>
                      <a:lnTo>
                        <a:pt x="2823" y="210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57" name="Google Shape;1157;p10"/>
              <p:cNvSpPr/>
              <p:nvPr/>
            </p:nvSpPr>
            <p:spPr>
              <a:xfrm rot="1319206">
                <a:off x="285851" y="4065872"/>
                <a:ext cx="1654717" cy="799382"/>
              </a:xfrm>
              <a:custGeom>
                <a:avLst/>
                <a:gdLst/>
                <a:ahLst/>
                <a:cxnLst/>
                <a:rect l="l" t="t" r="r" b="b"/>
                <a:pathLst>
                  <a:path w="30669" h="14812" extrusionOk="0">
                    <a:moveTo>
                      <a:pt x="336" y="0"/>
                    </a:moveTo>
                    <a:cubicBezTo>
                      <a:pt x="162" y="0"/>
                      <a:pt x="12" y="138"/>
                      <a:pt x="12" y="315"/>
                    </a:cubicBezTo>
                    <a:lnTo>
                      <a:pt x="0" y="14476"/>
                    </a:lnTo>
                    <a:cubicBezTo>
                      <a:pt x="0" y="14650"/>
                      <a:pt x="150" y="14787"/>
                      <a:pt x="324" y="14787"/>
                    </a:cubicBezTo>
                    <a:lnTo>
                      <a:pt x="30333" y="14811"/>
                    </a:lnTo>
                    <a:cubicBezTo>
                      <a:pt x="30507" y="14811"/>
                      <a:pt x="30656" y="14674"/>
                      <a:pt x="30656" y="14488"/>
                    </a:cubicBezTo>
                    <a:lnTo>
                      <a:pt x="30668" y="339"/>
                    </a:lnTo>
                    <a:cubicBezTo>
                      <a:pt x="30668" y="165"/>
                      <a:pt x="30519" y="15"/>
                      <a:pt x="30345" y="15"/>
                    </a:cubicBezTo>
                    <a:lnTo>
                      <a:pt x="3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8" name="Google Shape;1158;p10"/>
              <p:cNvGrpSpPr/>
              <p:nvPr/>
            </p:nvGrpSpPr>
            <p:grpSpPr>
              <a:xfrm rot="1319274">
                <a:off x="510555" y="4056725"/>
                <a:ext cx="528310" cy="529167"/>
                <a:chOff x="4830573" y="418593"/>
                <a:chExt cx="926054" cy="927283"/>
              </a:xfrm>
            </p:grpSpPr>
            <p:sp>
              <p:nvSpPr>
                <p:cNvPr id="1159" name="Google Shape;1159;p10"/>
                <p:cNvSpPr/>
                <p:nvPr/>
              </p:nvSpPr>
              <p:spPr>
                <a:xfrm>
                  <a:off x="4830573" y="862794"/>
                  <a:ext cx="926054" cy="38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2" h="411" extrusionOk="0">
                      <a:moveTo>
                        <a:pt x="1" y="0"/>
                      </a:moveTo>
                      <a:lnTo>
                        <a:pt x="1" y="411"/>
                      </a:lnTo>
                      <a:lnTo>
                        <a:pt x="9792" y="411"/>
                      </a:lnTo>
                      <a:lnTo>
                        <a:pt x="979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5273545" y="418593"/>
                  <a:ext cx="40099" cy="927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805" extrusionOk="0">
                      <a:moveTo>
                        <a:pt x="1" y="1"/>
                      </a:moveTo>
                      <a:lnTo>
                        <a:pt x="1" y="9804"/>
                      </a:lnTo>
                      <a:lnTo>
                        <a:pt x="424" y="9804"/>
                      </a:lnTo>
                      <a:lnTo>
                        <a:pt x="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10"/>
                <p:cNvSpPr/>
                <p:nvPr/>
              </p:nvSpPr>
              <p:spPr>
                <a:xfrm>
                  <a:off x="5273545" y="418593"/>
                  <a:ext cx="40099" cy="927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805" extrusionOk="0">
                      <a:moveTo>
                        <a:pt x="1" y="1"/>
                      </a:moveTo>
                      <a:lnTo>
                        <a:pt x="1" y="9804"/>
                      </a:lnTo>
                      <a:lnTo>
                        <a:pt x="424" y="9804"/>
                      </a:lnTo>
                      <a:lnTo>
                        <a:pt x="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10"/>
                <p:cNvSpPr/>
                <p:nvPr/>
              </p:nvSpPr>
              <p:spPr>
                <a:xfrm>
                  <a:off x="4952192" y="540211"/>
                  <a:ext cx="682908" cy="684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7233" extrusionOk="0">
                      <a:moveTo>
                        <a:pt x="6920" y="1"/>
                      </a:moveTo>
                      <a:lnTo>
                        <a:pt x="0" y="6933"/>
                      </a:lnTo>
                      <a:lnTo>
                        <a:pt x="288" y="7232"/>
                      </a:lnTo>
                      <a:lnTo>
                        <a:pt x="7220" y="300"/>
                      </a:lnTo>
                      <a:lnTo>
                        <a:pt x="69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10"/>
                <p:cNvSpPr/>
                <p:nvPr/>
              </p:nvSpPr>
              <p:spPr>
                <a:xfrm>
                  <a:off x="4952192" y="540211"/>
                  <a:ext cx="682908" cy="684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7233" extrusionOk="0">
                      <a:moveTo>
                        <a:pt x="288" y="1"/>
                      </a:moveTo>
                      <a:lnTo>
                        <a:pt x="0" y="300"/>
                      </a:lnTo>
                      <a:lnTo>
                        <a:pt x="6920" y="7232"/>
                      </a:lnTo>
                      <a:lnTo>
                        <a:pt x="7220" y="6933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10"/>
                <p:cNvSpPr/>
                <p:nvPr/>
              </p:nvSpPr>
              <p:spPr>
                <a:xfrm>
                  <a:off x="4864902" y="670342"/>
                  <a:ext cx="857489" cy="423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7" h="4481" extrusionOk="0">
                      <a:moveTo>
                        <a:pt x="8892" y="0"/>
                      </a:moveTo>
                      <a:lnTo>
                        <a:pt x="0" y="4106"/>
                      </a:lnTo>
                      <a:lnTo>
                        <a:pt x="174" y="4481"/>
                      </a:lnTo>
                      <a:lnTo>
                        <a:pt x="9066" y="375"/>
                      </a:lnTo>
                      <a:lnTo>
                        <a:pt x="889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10"/>
                <p:cNvSpPr/>
                <p:nvPr/>
              </p:nvSpPr>
              <p:spPr>
                <a:xfrm>
                  <a:off x="4851852" y="703158"/>
                  <a:ext cx="883496" cy="3581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3787" extrusionOk="0">
                      <a:moveTo>
                        <a:pt x="150" y="1"/>
                      </a:moveTo>
                      <a:lnTo>
                        <a:pt x="0" y="402"/>
                      </a:lnTo>
                      <a:lnTo>
                        <a:pt x="9192" y="3786"/>
                      </a:lnTo>
                      <a:lnTo>
                        <a:pt x="9342" y="3384"/>
                      </a:lnTo>
                      <a:lnTo>
                        <a:pt x="15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10"/>
                <p:cNvSpPr/>
                <p:nvPr/>
              </p:nvSpPr>
              <p:spPr>
                <a:xfrm>
                  <a:off x="5081092" y="454057"/>
                  <a:ext cx="423874" cy="856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2" h="9055" extrusionOk="0">
                      <a:moveTo>
                        <a:pt x="388" y="0"/>
                      </a:moveTo>
                      <a:lnTo>
                        <a:pt x="1" y="174"/>
                      </a:lnTo>
                      <a:lnTo>
                        <a:pt x="4107" y="9054"/>
                      </a:lnTo>
                      <a:lnTo>
                        <a:pt x="4481" y="8881"/>
                      </a:lnTo>
                      <a:lnTo>
                        <a:pt x="38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10"/>
                <p:cNvSpPr/>
                <p:nvPr/>
              </p:nvSpPr>
              <p:spPr>
                <a:xfrm>
                  <a:off x="5115138" y="441006"/>
                  <a:ext cx="356917" cy="882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9331" extrusionOk="0">
                      <a:moveTo>
                        <a:pt x="3372" y="1"/>
                      </a:moveTo>
                      <a:lnTo>
                        <a:pt x="1" y="9192"/>
                      </a:lnTo>
                      <a:lnTo>
                        <a:pt x="390" y="9330"/>
                      </a:lnTo>
                      <a:lnTo>
                        <a:pt x="3774" y="138"/>
                      </a:lnTo>
                      <a:lnTo>
                        <a:pt x="33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8" name="Google Shape;1168;p10"/>
              <p:cNvGrpSpPr/>
              <p:nvPr/>
            </p:nvGrpSpPr>
            <p:grpSpPr>
              <a:xfrm rot="1319274">
                <a:off x="1180932" y="4346200"/>
                <a:ext cx="517460" cy="507628"/>
                <a:chOff x="6103786" y="454057"/>
                <a:chExt cx="907035" cy="889539"/>
              </a:xfrm>
            </p:grpSpPr>
            <p:sp>
              <p:nvSpPr>
                <p:cNvPr id="1169" name="Google Shape;1169;p10"/>
                <p:cNvSpPr/>
                <p:nvPr/>
              </p:nvSpPr>
              <p:spPr>
                <a:xfrm>
                  <a:off x="6113054" y="454057"/>
                  <a:ext cx="142994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" h="1511" extrusionOk="0">
                      <a:moveTo>
                        <a:pt x="762" y="339"/>
                      </a:moveTo>
                      <a:cubicBezTo>
                        <a:pt x="987" y="339"/>
                        <a:pt x="1176" y="525"/>
                        <a:pt x="1176" y="762"/>
                      </a:cubicBezTo>
                      <a:cubicBezTo>
                        <a:pt x="1176" y="987"/>
                        <a:pt x="987" y="1175"/>
                        <a:pt x="762" y="1175"/>
                      </a:cubicBezTo>
                      <a:cubicBezTo>
                        <a:pt x="525" y="1175"/>
                        <a:pt x="340" y="987"/>
                        <a:pt x="340" y="762"/>
                      </a:cubicBezTo>
                      <a:cubicBezTo>
                        <a:pt x="340" y="525"/>
                        <a:pt x="525" y="339"/>
                        <a:pt x="762" y="339"/>
                      </a:cubicBezTo>
                      <a:close/>
                      <a:moveTo>
                        <a:pt x="762" y="0"/>
                      </a:moveTo>
                      <a:cubicBezTo>
                        <a:pt x="340" y="0"/>
                        <a:pt x="1" y="339"/>
                        <a:pt x="1" y="762"/>
                      </a:cubicBezTo>
                      <a:cubicBezTo>
                        <a:pt x="1" y="1175"/>
                        <a:pt x="340" y="1511"/>
                        <a:pt x="762" y="1511"/>
                      </a:cubicBezTo>
                      <a:cubicBezTo>
                        <a:pt x="1176" y="1511"/>
                        <a:pt x="1511" y="1175"/>
                        <a:pt x="1511" y="762"/>
                      </a:cubicBezTo>
                      <a:cubicBezTo>
                        <a:pt x="1511" y="339"/>
                        <a:pt x="1176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10"/>
                <p:cNvSpPr/>
                <p:nvPr/>
              </p:nvSpPr>
              <p:spPr>
                <a:xfrm>
                  <a:off x="6364803" y="454057"/>
                  <a:ext cx="14289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1" extrusionOk="0">
                      <a:moveTo>
                        <a:pt x="762" y="339"/>
                      </a:moveTo>
                      <a:cubicBezTo>
                        <a:pt x="986" y="339"/>
                        <a:pt x="1172" y="525"/>
                        <a:pt x="1172" y="762"/>
                      </a:cubicBezTo>
                      <a:cubicBezTo>
                        <a:pt x="1172" y="987"/>
                        <a:pt x="986" y="1175"/>
                        <a:pt x="762" y="1175"/>
                      </a:cubicBezTo>
                      <a:cubicBezTo>
                        <a:pt x="525" y="1175"/>
                        <a:pt x="336" y="987"/>
                        <a:pt x="336" y="762"/>
                      </a:cubicBezTo>
                      <a:cubicBezTo>
                        <a:pt x="336" y="525"/>
                        <a:pt x="525" y="339"/>
                        <a:pt x="762" y="339"/>
                      </a:cubicBezTo>
                      <a:close/>
                      <a:moveTo>
                        <a:pt x="762" y="0"/>
                      </a:moveTo>
                      <a:cubicBezTo>
                        <a:pt x="336" y="0"/>
                        <a:pt x="0" y="339"/>
                        <a:pt x="0" y="762"/>
                      </a:cubicBezTo>
                      <a:cubicBezTo>
                        <a:pt x="0" y="1175"/>
                        <a:pt x="336" y="1511"/>
                        <a:pt x="762" y="1511"/>
                      </a:cubicBezTo>
                      <a:cubicBezTo>
                        <a:pt x="1172" y="1511"/>
                        <a:pt x="1511" y="1175"/>
                        <a:pt x="1511" y="762"/>
                      </a:cubicBezTo>
                      <a:cubicBezTo>
                        <a:pt x="1511" y="339"/>
                        <a:pt x="1172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10"/>
                <p:cNvSpPr/>
                <p:nvPr/>
              </p:nvSpPr>
              <p:spPr>
                <a:xfrm>
                  <a:off x="6617308" y="454057"/>
                  <a:ext cx="14185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1" extrusionOk="0">
                      <a:moveTo>
                        <a:pt x="750" y="339"/>
                      </a:moveTo>
                      <a:cubicBezTo>
                        <a:pt x="975" y="339"/>
                        <a:pt x="1163" y="525"/>
                        <a:pt x="1163" y="762"/>
                      </a:cubicBezTo>
                      <a:cubicBezTo>
                        <a:pt x="1163" y="987"/>
                        <a:pt x="975" y="1175"/>
                        <a:pt x="750" y="1175"/>
                      </a:cubicBezTo>
                      <a:cubicBezTo>
                        <a:pt x="525" y="1175"/>
                        <a:pt x="339" y="987"/>
                        <a:pt x="339" y="762"/>
                      </a:cubicBezTo>
                      <a:cubicBezTo>
                        <a:pt x="339" y="525"/>
                        <a:pt x="525" y="339"/>
                        <a:pt x="750" y="339"/>
                      </a:cubicBezTo>
                      <a:close/>
                      <a:moveTo>
                        <a:pt x="750" y="0"/>
                      </a:moveTo>
                      <a:cubicBezTo>
                        <a:pt x="339" y="0"/>
                        <a:pt x="1" y="339"/>
                        <a:pt x="1" y="762"/>
                      </a:cubicBezTo>
                      <a:cubicBezTo>
                        <a:pt x="1" y="1175"/>
                        <a:pt x="339" y="1511"/>
                        <a:pt x="750" y="1511"/>
                      </a:cubicBezTo>
                      <a:cubicBezTo>
                        <a:pt x="1163" y="1511"/>
                        <a:pt x="1499" y="1175"/>
                        <a:pt x="1499" y="762"/>
                      </a:cubicBezTo>
                      <a:cubicBezTo>
                        <a:pt x="1499" y="339"/>
                        <a:pt x="1163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6868962" y="454057"/>
                  <a:ext cx="14185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1" extrusionOk="0">
                      <a:moveTo>
                        <a:pt x="750" y="339"/>
                      </a:moveTo>
                      <a:cubicBezTo>
                        <a:pt x="975" y="339"/>
                        <a:pt x="1161" y="525"/>
                        <a:pt x="1161" y="762"/>
                      </a:cubicBezTo>
                      <a:cubicBezTo>
                        <a:pt x="1161" y="987"/>
                        <a:pt x="975" y="1175"/>
                        <a:pt x="750" y="1175"/>
                      </a:cubicBezTo>
                      <a:cubicBezTo>
                        <a:pt x="525" y="1175"/>
                        <a:pt x="337" y="987"/>
                        <a:pt x="337" y="762"/>
                      </a:cubicBezTo>
                      <a:cubicBezTo>
                        <a:pt x="337" y="525"/>
                        <a:pt x="525" y="339"/>
                        <a:pt x="750" y="339"/>
                      </a:cubicBezTo>
                      <a:close/>
                      <a:moveTo>
                        <a:pt x="750" y="0"/>
                      </a:moveTo>
                      <a:cubicBezTo>
                        <a:pt x="337" y="0"/>
                        <a:pt x="1" y="339"/>
                        <a:pt x="1" y="762"/>
                      </a:cubicBezTo>
                      <a:cubicBezTo>
                        <a:pt x="1" y="1175"/>
                        <a:pt x="337" y="1511"/>
                        <a:pt x="750" y="1511"/>
                      </a:cubicBezTo>
                      <a:cubicBezTo>
                        <a:pt x="1161" y="1511"/>
                        <a:pt x="1499" y="1175"/>
                        <a:pt x="1499" y="762"/>
                      </a:cubicBezTo>
                      <a:cubicBezTo>
                        <a:pt x="1499" y="339"/>
                        <a:pt x="1161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10"/>
                <p:cNvSpPr/>
                <p:nvPr/>
              </p:nvSpPr>
              <p:spPr>
                <a:xfrm>
                  <a:off x="6110879" y="703158"/>
                  <a:ext cx="141764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9" h="1512" extrusionOk="0">
                      <a:moveTo>
                        <a:pt x="749" y="340"/>
                      </a:moveTo>
                      <a:cubicBezTo>
                        <a:pt x="974" y="340"/>
                        <a:pt x="1160" y="525"/>
                        <a:pt x="1160" y="750"/>
                      </a:cubicBezTo>
                      <a:cubicBezTo>
                        <a:pt x="1160" y="987"/>
                        <a:pt x="974" y="1164"/>
                        <a:pt x="749" y="1164"/>
                      </a:cubicBezTo>
                      <a:cubicBezTo>
                        <a:pt x="524" y="1164"/>
                        <a:pt x="336" y="987"/>
                        <a:pt x="336" y="750"/>
                      </a:cubicBezTo>
                      <a:cubicBezTo>
                        <a:pt x="336" y="525"/>
                        <a:pt x="524" y="340"/>
                        <a:pt x="749" y="340"/>
                      </a:cubicBezTo>
                      <a:close/>
                      <a:moveTo>
                        <a:pt x="749" y="1"/>
                      </a:moveTo>
                      <a:cubicBezTo>
                        <a:pt x="336" y="1"/>
                        <a:pt x="0" y="340"/>
                        <a:pt x="0" y="750"/>
                      </a:cubicBezTo>
                      <a:cubicBezTo>
                        <a:pt x="0" y="1164"/>
                        <a:pt x="336" y="1511"/>
                        <a:pt x="749" y="1511"/>
                      </a:cubicBezTo>
                      <a:cubicBezTo>
                        <a:pt x="1160" y="1511"/>
                        <a:pt x="1498" y="1164"/>
                        <a:pt x="1498" y="750"/>
                      </a:cubicBezTo>
                      <a:cubicBezTo>
                        <a:pt x="1498" y="340"/>
                        <a:pt x="1160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10"/>
                <p:cNvSpPr/>
                <p:nvPr/>
              </p:nvSpPr>
              <p:spPr>
                <a:xfrm>
                  <a:off x="6362249" y="703158"/>
                  <a:ext cx="141764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9" h="1512" extrusionOk="0">
                      <a:moveTo>
                        <a:pt x="750" y="340"/>
                      </a:moveTo>
                      <a:cubicBezTo>
                        <a:pt x="974" y="340"/>
                        <a:pt x="1163" y="525"/>
                        <a:pt x="1163" y="750"/>
                      </a:cubicBezTo>
                      <a:cubicBezTo>
                        <a:pt x="1163" y="987"/>
                        <a:pt x="974" y="1164"/>
                        <a:pt x="750" y="1164"/>
                      </a:cubicBezTo>
                      <a:cubicBezTo>
                        <a:pt x="525" y="1164"/>
                        <a:pt x="339" y="987"/>
                        <a:pt x="339" y="750"/>
                      </a:cubicBezTo>
                      <a:cubicBezTo>
                        <a:pt x="339" y="525"/>
                        <a:pt x="525" y="340"/>
                        <a:pt x="750" y="340"/>
                      </a:cubicBezTo>
                      <a:close/>
                      <a:moveTo>
                        <a:pt x="750" y="1"/>
                      </a:moveTo>
                      <a:cubicBezTo>
                        <a:pt x="339" y="1"/>
                        <a:pt x="0" y="340"/>
                        <a:pt x="0" y="750"/>
                      </a:cubicBezTo>
                      <a:cubicBezTo>
                        <a:pt x="0" y="1164"/>
                        <a:pt x="339" y="1511"/>
                        <a:pt x="750" y="1511"/>
                      </a:cubicBezTo>
                      <a:cubicBezTo>
                        <a:pt x="1163" y="1511"/>
                        <a:pt x="1499" y="1164"/>
                        <a:pt x="1499" y="750"/>
                      </a:cubicBezTo>
                      <a:cubicBezTo>
                        <a:pt x="1499" y="340"/>
                        <a:pt x="1163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10"/>
                <p:cNvSpPr/>
                <p:nvPr/>
              </p:nvSpPr>
              <p:spPr>
                <a:xfrm>
                  <a:off x="6613904" y="703158"/>
                  <a:ext cx="142994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" h="1512" extrusionOk="0">
                      <a:moveTo>
                        <a:pt x="750" y="340"/>
                      </a:moveTo>
                      <a:cubicBezTo>
                        <a:pt x="987" y="340"/>
                        <a:pt x="1175" y="525"/>
                        <a:pt x="1175" y="750"/>
                      </a:cubicBezTo>
                      <a:cubicBezTo>
                        <a:pt x="1175" y="987"/>
                        <a:pt x="987" y="1164"/>
                        <a:pt x="750" y="1164"/>
                      </a:cubicBezTo>
                      <a:cubicBezTo>
                        <a:pt x="525" y="1164"/>
                        <a:pt x="336" y="987"/>
                        <a:pt x="336" y="750"/>
                      </a:cubicBezTo>
                      <a:cubicBezTo>
                        <a:pt x="336" y="525"/>
                        <a:pt x="525" y="340"/>
                        <a:pt x="750" y="340"/>
                      </a:cubicBezTo>
                      <a:close/>
                      <a:moveTo>
                        <a:pt x="750" y="1"/>
                      </a:moveTo>
                      <a:cubicBezTo>
                        <a:pt x="336" y="1"/>
                        <a:pt x="1" y="340"/>
                        <a:pt x="1" y="750"/>
                      </a:cubicBezTo>
                      <a:cubicBezTo>
                        <a:pt x="1" y="1164"/>
                        <a:pt x="336" y="1511"/>
                        <a:pt x="750" y="1511"/>
                      </a:cubicBezTo>
                      <a:cubicBezTo>
                        <a:pt x="1175" y="1511"/>
                        <a:pt x="1511" y="1164"/>
                        <a:pt x="1511" y="750"/>
                      </a:cubicBezTo>
                      <a:cubicBezTo>
                        <a:pt x="1511" y="340"/>
                        <a:pt x="1175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" name="Google Shape;1176;p10"/>
                <p:cNvSpPr/>
                <p:nvPr/>
              </p:nvSpPr>
              <p:spPr>
                <a:xfrm>
                  <a:off x="6865274" y="703158"/>
                  <a:ext cx="143277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" h="1512" extrusionOk="0">
                      <a:moveTo>
                        <a:pt x="765" y="340"/>
                      </a:moveTo>
                      <a:cubicBezTo>
                        <a:pt x="990" y="340"/>
                        <a:pt x="1176" y="525"/>
                        <a:pt x="1176" y="750"/>
                      </a:cubicBezTo>
                      <a:cubicBezTo>
                        <a:pt x="1176" y="987"/>
                        <a:pt x="990" y="1164"/>
                        <a:pt x="765" y="1164"/>
                      </a:cubicBezTo>
                      <a:cubicBezTo>
                        <a:pt x="525" y="1164"/>
                        <a:pt x="340" y="987"/>
                        <a:pt x="340" y="750"/>
                      </a:cubicBezTo>
                      <a:cubicBezTo>
                        <a:pt x="340" y="525"/>
                        <a:pt x="525" y="340"/>
                        <a:pt x="765" y="340"/>
                      </a:cubicBezTo>
                      <a:close/>
                      <a:moveTo>
                        <a:pt x="765" y="1"/>
                      </a:moveTo>
                      <a:cubicBezTo>
                        <a:pt x="340" y="1"/>
                        <a:pt x="1" y="340"/>
                        <a:pt x="1" y="750"/>
                      </a:cubicBezTo>
                      <a:cubicBezTo>
                        <a:pt x="1" y="1164"/>
                        <a:pt x="340" y="1511"/>
                        <a:pt x="765" y="1511"/>
                      </a:cubicBezTo>
                      <a:cubicBezTo>
                        <a:pt x="1176" y="1511"/>
                        <a:pt x="1514" y="1164"/>
                        <a:pt x="1514" y="750"/>
                      </a:cubicBezTo>
                      <a:cubicBezTo>
                        <a:pt x="1514" y="340"/>
                        <a:pt x="1176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10"/>
                <p:cNvSpPr/>
                <p:nvPr/>
              </p:nvSpPr>
              <p:spPr>
                <a:xfrm>
                  <a:off x="6107191" y="951218"/>
                  <a:ext cx="143183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" h="1511" extrusionOk="0">
                      <a:moveTo>
                        <a:pt x="749" y="351"/>
                      </a:moveTo>
                      <a:cubicBezTo>
                        <a:pt x="989" y="351"/>
                        <a:pt x="1175" y="525"/>
                        <a:pt x="1175" y="761"/>
                      </a:cubicBezTo>
                      <a:cubicBezTo>
                        <a:pt x="1175" y="986"/>
                        <a:pt x="989" y="1175"/>
                        <a:pt x="749" y="1175"/>
                      </a:cubicBezTo>
                      <a:cubicBezTo>
                        <a:pt x="525" y="1175"/>
                        <a:pt x="339" y="986"/>
                        <a:pt x="339" y="761"/>
                      </a:cubicBezTo>
                      <a:cubicBezTo>
                        <a:pt x="339" y="525"/>
                        <a:pt x="525" y="351"/>
                        <a:pt x="749" y="351"/>
                      </a:cubicBezTo>
                      <a:close/>
                      <a:moveTo>
                        <a:pt x="749" y="0"/>
                      </a:moveTo>
                      <a:cubicBezTo>
                        <a:pt x="339" y="0"/>
                        <a:pt x="0" y="351"/>
                        <a:pt x="0" y="761"/>
                      </a:cubicBezTo>
                      <a:cubicBezTo>
                        <a:pt x="0" y="1175"/>
                        <a:pt x="339" y="1511"/>
                        <a:pt x="749" y="1511"/>
                      </a:cubicBezTo>
                      <a:cubicBezTo>
                        <a:pt x="1175" y="1511"/>
                        <a:pt x="1514" y="1175"/>
                        <a:pt x="1514" y="761"/>
                      </a:cubicBezTo>
                      <a:cubicBezTo>
                        <a:pt x="1514" y="351"/>
                        <a:pt x="1175" y="0"/>
                        <a:pt x="74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10"/>
                <p:cNvSpPr/>
                <p:nvPr/>
              </p:nvSpPr>
              <p:spPr>
                <a:xfrm>
                  <a:off x="6358845" y="951218"/>
                  <a:ext cx="14289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1" extrusionOk="0">
                      <a:moveTo>
                        <a:pt x="762" y="351"/>
                      </a:moveTo>
                      <a:cubicBezTo>
                        <a:pt x="986" y="351"/>
                        <a:pt x="1175" y="525"/>
                        <a:pt x="1175" y="761"/>
                      </a:cubicBezTo>
                      <a:cubicBezTo>
                        <a:pt x="1175" y="986"/>
                        <a:pt x="986" y="1175"/>
                        <a:pt x="762" y="1175"/>
                      </a:cubicBezTo>
                      <a:cubicBezTo>
                        <a:pt x="525" y="1175"/>
                        <a:pt x="336" y="986"/>
                        <a:pt x="336" y="761"/>
                      </a:cubicBezTo>
                      <a:cubicBezTo>
                        <a:pt x="336" y="525"/>
                        <a:pt x="525" y="351"/>
                        <a:pt x="762" y="351"/>
                      </a:cubicBezTo>
                      <a:close/>
                      <a:moveTo>
                        <a:pt x="762" y="0"/>
                      </a:moveTo>
                      <a:cubicBezTo>
                        <a:pt x="336" y="0"/>
                        <a:pt x="0" y="351"/>
                        <a:pt x="0" y="761"/>
                      </a:cubicBezTo>
                      <a:cubicBezTo>
                        <a:pt x="0" y="1175"/>
                        <a:pt x="336" y="1511"/>
                        <a:pt x="762" y="1511"/>
                      </a:cubicBezTo>
                      <a:cubicBezTo>
                        <a:pt x="1175" y="1511"/>
                        <a:pt x="1511" y="1175"/>
                        <a:pt x="1511" y="761"/>
                      </a:cubicBezTo>
                      <a:cubicBezTo>
                        <a:pt x="1511" y="351"/>
                        <a:pt x="117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9" name="Google Shape;1179;p10"/>
                <p:cNvSpPr/>
                <p:nvPr/>
              </p:nvSpPr>
              <p:spPr>
                <a:xfrm>
                  <a:off x="6610215" y="951218"/>
                  <a:ext cx="143277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" h="1511" extrusionOk="0">
                      <a:moveTo>
                        <a:pt x="765" y="351"/>
                      </a:moveTo>
                      <a:cubicBezTo>
                        <a:pt x="990" y="351"/>
                        <a:pt x="1175" y="525"/>
                        <a:pt x="1175" y="761"/>
                      </a:cubicBezTo>
                      <a:cubicBezTo>
                        <a:pt x="1175" y="986"/>
                        <a:pt x="990" y="1175"/>
                        <a:pt x="765" y="1175"/>
                      </a:cubicBezTo>
                      <a:cubicBezTo>
                        <a:pt x="525" y="1175"/>
                        <a:pt x="339" y="986"/>
                        <a:pt x="339" y="761"/>
                      </a:cubicBezTo>
                      <a:cubicBezTo>
                        <a:pt x="339" y="525"/>
                        <a:pt x="525" y="351"/>
                        <a:pt x="765" y="351"/>
                      </a:cubicBezTo>
                      <a:close/>
                      <a:moveTo>
                        <a:pt x="765" y="0"/>
                      </a:moveTo>
                      <a:cubicBezTo>
                        <a:pt x="339" y="0"/>
                        <a:pt x="1" y="351"/>
                        <a:pt x="1" y="761"/>
                      </a:cubicBezTo>
                      <a:cubicBezTo>
                        <a:pt x="1" y="1175"/>
                        <a:pt x="339" y="1511"/>
                        <a:pt x="765" y="1511"/>
                      </a:cubicBezTo>
                      <a:cubicBezTo>
                        <a:pt x="1175" y="1511"/>
                        <a:pt x="1514" y="1175"/>
                        <a:pt x="1514" y="761"/>
                      </a:cubicBezTo>
                      <a:cubicBezTo>
                        <a:pt x="1514" y="351"/>
                        <a:pt x="1175" y="0"/>
                        <a:pt x="76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0" name="Google Shape;1180;p10"/>
                <p:cNvSpPr/>
                <p:nvPr/>
              </p:nvSpPr>
              <p:spPr>
                <a:xfrm>
                  <a:off x="6863004" y="951218"/>
                  <a:ext cx="14185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1" extrusionOk="0">
                      <a:moveTo>
                        <a:pt x="750" y="351"/>
                      </a:moveTo>
                      <a:cubicBezTo>
                        <a:pt x="975" y="351"/>
                        <a:pt x="1164" y="525"/>
                        <a:pt x="1164" y="761"/>
                      </a:cubicBezTo>
                      <a:cubicBezTo>
                        <a:pt x="1164" y="986"/>
                        <a:pt x="975" y="1175"/>
                        <a:pt x="750" y="1175"/>
                      </a:cubicBezTo>
                      <a:cubicBezTo>
                        <a:pt x="525" y="1175"/>
                        <a:pt x="340" y="986"/>
                        <a:pt x="340" y="761"/>
                      </a:cubicBezTo>
                      <a:cubicBezTo>
                        <a:pt x="340" y="525"/>
                        <a:pt x="525" y="351"/>
                        <a:pt x="750" y="351"/>
                      </a:cubicBezTo>
                      <a:close/>
                      <a:moveTo>
                        <a:pt x="750" y="0"/>
                      </a:moveTo>
                      <a:cubicBezTo>
                        <a:pt x="340" y="0"/>
                        <a:pt x="1" y="351"/>
                        <a:pt x="1" y="761"/>
                      </a:cubicBezTo>
                      <a:cubicBezTo>
                        <a:pt x="1" y="1175"/>
                        <a:pt x="340" y="1511"/>
                        <a:pt x="750" y="1511"/>
                      </a:cubicBezTo>
                      <a:cubicBezTo>
                        <a:pt x="1164" y="1511"/>
                        <a:pt x="1499" y="1175"/>
                        <a:pt x="1499" y="761"/>
                      </a:cubicBezTo>
                      <a:cubicBezTo>
                        <a:pt x="1499" y="351"/>
                        <a:pt x="11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6103786" y="1200319"/>
                  <a:ext cx="142899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5" extrusionOk="0">
                      <a:moveTo>
                        <a:pt x="761" y="339"/>
                      </a:moveTo>
                      <a:cubicBezTo>
                        <a:pt x="986" y="339"/>
                        <a:pt x="1175" y="525"/>
                        <a:pt x="1175" y="750"/>
                      </a:cubicBezTo>
                      <a:cubicBezTo>
                        <a:pt x="1175" y="990"/>
                        <a:pt x="986" y="1175"/>
                        <a:pt x="761" y="1175"/>
                      </a:cubicBezTo>
                      <a:cubicBezTo>
                        <a:pt x="525" y="1175"/>
                        <a:pt x="336" y="990"/>
                        <a:pt x="336" y="750"/>
                      </a:cubicBezTo>
                      <a:cubicBezTo>
                        <a:pt x="336" y="525"/>
                        <a:pt x="525" y="339"/>
                        <a:pt x="761" y="339"/>
                      </a:cubicBezTo>
                      <a:close/>
                      <a:moveTo>
                        <a:pt x="761" y="1"/>
                      </a:moveTo>
                      <a:cubicBezTo>
                        <a:pt x="336" y="1"/>
                        <a:pt x="0" y="339"/>
                        <a:pt x="0" y="750"/>
                      </a:cubicBezTo>
                      <a:cubicBezTo>
                        <a:pt x="0" y="1175"/>
                        <a:pt x="336" y="1514"/>
                        <a:pt x="761" y="1514"/>
                      </a:cubicBezTo>
                      <a:cubicBezTo>
                        <a:pt x="1175" y="1514"/>
                        <a:pt x="1511" y="1175"/>
                        <a:pt x="1511" y="750"/>
                      </a:cubicBezTo>
                      <a:cubicBezTo>
                        <a:pt x="1511" y="339"/>
                        <a:pt x="1175" y="1"/>
                        <a:pt x="76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2" name="Google Shape;1182;p10"/>
                <p:cNvSpPr/>
                <p:nvPr/>
              </p:nvSpPr>
              <p:spPr>
                <a:xfrm>
                  <a:off x="6356575" y="1200319"/>
                  <a:ext cx="141764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9" h="1515" extrusionOk="0">
                      <a:moveTo>
                        <a:pt x="750" y="339"/>
                      </a:moveTo>
                      <a:cubicBezTo>
                        <a:pt x="974" y="339"/>
                        <a:pt x="1160" y="525"/>
                        <a:pt x="1160" y="750"/>
                      </a:cubicBezTo>
                      <a:cubicBezTo>
                        <a:pt x="1160" y="990"/>
                        <a:pt x="974" y="1175"/>
                        <a:pt x="750" y="1175"/>
                      </a:cubicBezTo>
                      <a:cubicBezTo>
                        <a:pt x="525" y="1175"/>
                        <a:pt x="336" y="990"/>
                        <a:pt x="336" y="750"/>
                      </a:cubicBezTo>
                      <a:cubicBezTo>
                        <a:pt x="336" y="525"/>
                        <a:pt x="525" y="339"/>
                        <a:pt x="750" y="339"/>
                      </a:cubicBezTo>
                      <a:close/>
                      <a:moveTo>
                        <a:pt x="750" y="1"/>
                      </a:moveTo>
                      <a:cubicBezTo>
                        <a:pt x="336" y="1"/>
                        <a:pt x="0" y="339"/>
                        <a:pt x="0" y="750"/>
                      </a:cubicBezTo>
                      <a:cubicBezTo>
                        <a:pt x="0" y="1175"/>
                        <a:pt x="336" y="1514"/>
                        <a:pt x="750" y="1514"/>
                      </a:cubicBezTo>
                      <a:cubicBezTo>
                        <a:pt x="1160" y="1514"/>
                        <a:pt x="1499" y="1175"/>
                        <a:pt x="1499" y="750"/>
                      </a:cubicBezTo>
                      <a:cubicBezTo>
                        <a:pt x="1499" y="339"/>
                        <a:pt x="1160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" name="Google Shape;1183;p10"/>
                <p:cNvSpPr/>
                <p:nvPr/>
              </p:nvSpPr>
              <p:spPr>
                <a:xfrm>
                  <a:off x="6607946" y="1200319"/>
                  <a:ext cx="141859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5" extrusionOk="0">
                      <a:moveTo>
                        <a:pt x="750" y="339"/>
                      </a:moveTo>
                      <a:cubicBezTo>
                        <a:pt x="975" y="339"/>
                        <a:pt x="1164" y="525"/>
                        <a:pt x="1164" y="750"/>
                      </a:cubicBezTo>
                      <a:cubicBezTo>
                        <a:pt x="1164" y="990"/>
                        <a:pt x="975" y="1175"/>
                        <a:pt x="750" y="1175"/>
                      </a:cubicBezTo>
                      <a:cubicBezTo>
                        <a:pt x="525" y="1175"/>
                        <a:pt x="339" y="990"/>
                        <a:pt x="339" y="750"/>
                      </a:cubicBezTo>
                      <a:cubicBezTo>
                        <a:pt x="339" y="525"/>
                        <a:pt x="525" y="339"/>
                        <a:pt x="750" y="339"/>
                      </a:cubicBezTo>
                      <a:close/>
                      <a:moveTo>
                        <a:pt x="750" y="1"/>
                      </a:moveTo>
                      <a:cubicBezTo>
                        <a:pt x="339" y="1"/>
                        <a:pt x="1" y="339"/>
                        <a:pt x="1" y="750"/>
                      </a:cubicBezTo>
                      <a:cubicBezTo>
                        <a:pt x="1" y="1175"/>
                        <a:pt x="339" y="1514"/>
                        <a:pt x="750" y="1514"/>
                      </a:cubicBezTo>
                      <a:cubicBezTo>
                        <a:pt x="1164" y="1514"/>
                        <a:pt x="1499" y="1175"/>
                        <a:pt x="1499" y="750"/>
                      </a:cubicBezTo>
                      <a:cubicBezTo>
                        <a:pt x="1499" y="339"/>
                        <a:pt x="1164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10"/>
                <p:cNvSpPr/>
                <p:nvPr/>
              </p:nvSpPr>
              <p:spPr>
                <a:xfrm>
                  <a:off x="6859694" y="1200319"/>
                  <a:ext cx="142899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5" extrusionOk="0">
                      <a:moveTo>
                        <a:pt x="749" y="339"/>
                      </a:moveTo>
                      <a:cubicBezTo>
                        <a:pt x="986" y="339"/>
                        <a:pt x="1172" y="525"/>
                        <a:pt x="1172" y="750"/>
                      </a:cubicBezTo>
                      <a:cubicBezTo>
                        <a:pt x="1172" y="990"/>
                        <a:pt x="986" y="1175"/>
                        <a:pt x="749" y="1175"/>
                      </a:cubicBezTo>
                      <a:cubicBezTo>
                        <a:pt x="524" y="1175"/>
                        <a:pt x="336" y="990"/>
                        <a:pt x="336" y="750"/>
                      </a:cubicBezTo>
                      <a:cubicBezTo>
                        <a:pt x="336" y="525"/>
                        <a:pt x="524" y="339"/>
                        <a:pt x="749" y="339"/>
                      </a:cubicBezTo>
                      <a:close/>
                      <a:moveTo>
                        <a:pt x="749" y="1"/>
                      </a:moveTo>
                      <a:cubicBezTo>
                        <a:pt x="336" y="1"/>
                        <a:pt x="0" y="339"/>
                        <a:pt x="0" y="750"/>
                      </a:cubicBezTo>
                      <a:cubicBezTo>
                        <a:pt x="0" y="1175"/>
                        <a:pt x="336" y="1514"/>
                        <a:pt x="749" y="1514"/>
                      </a:cubicBezTo>
                      <a:cubicBezTo>
                        <a:pt x="1172" y="1514"/>
                        <a:pt x="1511" y="1175"/>
                        <a:pt x="1511" y="750"/>
                      </a:cubicBezTo>
                      <a:cubicBezTo>
                        <a:pt x="1511" y="339"/>
                        <a:pt x="1172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85" name="Google Shape;1185;p10"/>
            <p:cNvGrpSpPr/>
            <p:nvPr/>
          </p:nvGrpSpPr>
          <p:grpSpPr>
            <a:xfrm rot="6719958">
              <a:off x="-316665" y="1730190"/>
              <a:ext cx="894003" cy="2521191"/>
              <a:chOff x="89915" y="1124842"/>
              <a:chExt cx="893992" cy="2521159"/>
            </a:xfrm>
          </p:grpSpPr>
          <p:grpSp>
            <p:nvGrpSpPr>
              <p:cNvPr id="1186" name="Google Shape;1186;p10"/>
              <p:cNvGrpSpPr/>
              <p:nvPr/>
            </p:nvGrpSpPr>
            <p:grpSpPr>
              <a:xfrm>
                <a:off x="89915" y="1124842"/>
                <a:ext cx="893992" cy="2521159"/>
                <a:chOff x="6244575" y="510538"/>
                <a:chExt cx="1603285" cy="4521447"/>
              </a:xfrm>
            </p:grpSpPr>
            <p:sp>
              <p:nvSpPr>
                <p:cNvPr id="1187" name="Google Shape;1187;p10"/>
                <p:cNvSpPr/>
                <p:nvPr/>
              </p:nvSpPr>
              <p:spPr>
                <a:xfrm>
                  <a:off x="6244575" y="510538"/>
                  <a:ext cx="1603285" cy="4521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9" h="44696" extrusionOk="0">
                      <a:moveTo>
                        <a:pt x="462" y="1"/>
                      </a:moveTo>
                      <a:cubicBezTo>
                        <a:pt x="265" y="1"/>
                        <a:pt x="103" y="166"/>
                        <a:pt x="103" y="351"/>
                      </a:cubicBezTo>
                      <a:lnTo>
                        <a:pt x="40" y="29473"/>
                      </a:lnTo>
                      <a:cubicBezTo>
                        <a:pt x="163" y="29473"/>
                        <a:pt x="289" y="29497"/>
                        <a:pt x="403" y="29521"/>
                      </a:cubicBezTo>
                      <a:cubicBezTo>
                        <a:pt x="1113" y="29686"/>
                        <a:pt x="1649" y="30309"/>
                        <a:pt x="1676" y="31071"/>
                      </a:cubicBezTo>
                      <a:lnTo>
                        <a:pt x="1676" y="31122"/>
                      </a:lnTo>
                      <a:cubicBezTo>
                        <a:pt x="1676" y="31544"/>
                        <a:pt x="1499" y="31946"/>
                        <a:pt x="1227" y="32234"/>
                      </a:cubicBezTo>
                      <a:cubicBezTo>
                        <a:pt x="987" y="32482"/>
                        <a:pt x="675" y="32656"/>
                        <a:pt x="328" y="32731"/>
                      </a:cubicBezTo>
                      <a:cubicBezTo>
                        <a:pt x="226" y="32743"/>
                        <a:pt x="127" y="32758"/>
                        <a:pt x="28" y="32758"/>
                      </a:cubicBezTo>
                      <a:lnTo>
                        <a:pt x="1" y="44308"/>
                      </a:lnTo>
                      <a:cubicBezTo>
                        <a:pt x="1" y="44494"/>
                        <a:pt x="163" y="44656"/>
                        <a:pt x="352" y="44656"/>
                      </a:cubicBezTo>
                      <a:lnTo>
                        <a:pt x="6232" y="44671"/>
                      </a:lnTo>
                      <a:cubicBezTo>
                        <a:pt x="6232" y="44545"/>
                        <a:pt x="6247" y="44419"/>
                        <a:pt x="6283" y="44308"/>
                      </a:cubicBezTo>
                      <a:cubicBezTo>
                        <a:pt x="6444" y="43583"/>
                        <a:pt x="7095" y="43035"/>
                        <a:pt x="7880" y="43035"/>
                      </a:cubicBezTo>
                      <a:cubicBezTo>
                        <a:pt x="8306" y="43035"/>
                        <a:pt x="8704" y="43209"/>
                        <a:pt x="8992" y="43484"/>
                      </a:cubicBezTo>
                      <a:cubicBezTo>
                        <a:pt x="9244" y="43721"/>
                        <a:pt x="9417" y="44033"/>
                        <a:pt x="9480" y="44383"/>
                      </a:cubicBezTo>
                      <a:cubicBezTo>
                        <a:pt x="9504" y="44482"/>
                        <a:pt x="9504" y="44581"/>
                        <a:pt x="9504" y="44683"/>
                      </a:cubicBezTo>
                      <a:lnTo>
                        <a:pt x="15387" y="44695"/>
                      </a:lnTo>
                      <a:cubicBezTo>
                        <a:pt x="15585" y="44695"/>
                        <a:pt x="15735" y="44533"/>
                        <a:pt x="15747" y="44344"/>
                      </a:cubicBezTo>
                      <a:lnTo>
                        <a:pt x="15774" y="32794"/>
                      </a:lnTo>
                      <a:cubicBezTo>
                        <a:pt x="15648" y="32794"/>
                        <a:pt x="15522" y="32770"/>
                        <a:pt x="15399" y="32743"/>
                      </a:cubicBezTo>
                      <a:cubicBezTo>
                        <a:pt x="14674" y="32581"/>
                        <a:pt x="14138" y="31919"/>
                        <a:pt x="14138" y="31146"/>
                      </a:cubicBezTo>
                      <a:lnTo>
                        <a:pt x="14138" y="31095"/>
                      </a:lnTo>
                      <a:cubicBezTo>
                        <a:pt x="14150" y="30684"/>
                        <a:pt x="14323" y="30309"/>
                        <a:pt x="14587" y="30034"/>
                      </a:cubicBezTo>
                      <a:cubicBezTo>
                        <a:pt x="14812" y="29785"/>
                        <a:pt x="15124" y="29611"/>
                        <a:pt x="15474" y="29548"/>
                      </a:cubicBezTo>
                      <a:cubicBezTo>
                        <a:pt x="15573" y="29521"/>
                        <a:pt x="15672" y="29509"/>
                        <a:pt x="15774" y="29509"/>
                      </a:cubicBezTo>
                      <a:lnTo>
                        <a:pt x="15849" y="390"/>
                      </a:lnTo>
                      <a:cubicBezTo>
                        <a:pt x="15849" y="202"/>
                        <a:pt x="15687" y="40"/>
                        <a:pt x="15486" y="40"/>
                      </a:cubicBezTo>
                      <a:lnTo>
                        <a:pt x="9618" y="28"/>
                      </a:lnTo>
                      <a:cubicBezTo>
                        <a:pt x="9618" y="127"/>
                        <a:pt x="9603" y="226"/>
                        <a:pt x="9579" y="328"/>
                      </a:cubicBezTo>
                      <a:cubicBezTo>
                        <a:pt x="9516" y="675"/>
                        <a:pt x="9342" y="990"/>
                        <a:pt x="9094" y="1215"/>
                      </a:cubicBezTo>
                      <a:cubicBezTo>
                        <a:pt x="8806" y="1487"/>
                        <a:pt x="8404" y="1664"/>
                        <a:pt x="7970" y="1664"/>
                      </a:cubicBezTo>
                      <a:cubicBezTo>
                        <a:pt x="7194" y="1649"/>
                        <a:pt x="6546" y="1113"/>
                        <a:pt x="6381" y="390"/>
                      </a:cubicBezTo>
                      <a:cubicBezTo>
                        <a:pt x="6358" y="265"/>
                        <a:pt x="6334" y="139"/>
                        <a:pt x="6334" y="16"/>
                      </a:cubicBezTo>
                      <a:lnTo>
                        <a:pt x="46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10"/>
                <p:cNvSpPr/>
                <p:nvPr/>
              </p:nvSpPr>
              <p:spPr>
                <a:xfrm>
                  <a:off x="6248369" y="3653564"/>
                  <a:ext cx="1595698" cy="137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4" h="13626" extrusionOk="0">
                      <a:moveTo>
                        <a:pt x="1676" y="1"/>
                      </a:moveTo>
                      <a:lnTo>
                        <a:pt x="1676" y="52"/>
                      </a:lnTo>
                      <a:cubicBezTo>
                        <a:pt x="1676" y="474"/>
                        <a:pt x="1499" y="876"/>
                        <a:pt x="1227" y="1164"/>
                      </a:cubicBezTo>
                      <a:cubicBezTo>
                        <a:pt x="987" y="1412"/>
                        <a:pt x="675" y="1586"/>
                        <a:pt x="328" y="1661"/>
                      </a:cubicBezTo>
                      <a:cubicBezTo>
                        <a:pt x="226" y="1673"/>
                        <a:pt x="127" y="1688"/>
                        <a:pt x="28" y="1688"/>
                      </a:cubicBezTo>
                      <a:lnTo>
                        <a:pt x="1" y="13238"/>
                      </a:lnTo>
                      <a:cubicBezTo>
                        <a:pt x="1" y="13424"/>
                        <a:pt x="163" y="13586"/>
                        <a:pt x="352" y="13586"/>
                      </a:cubicBezTo>
                      <a:lnTo>
                        <a:pt x="6232" y="13601"/>
                      </a:lnTo>
                      <a:cubicBezTo>
                        <a:pt x="6232" y="13475"/>
                        <a:pt x="6247" y="13349"/>
                        <a:pt x="6283" y="13238"/>
                      </a:cubicBezTo>
                      <a:cubicBezTo>
                        <a:pt x="6444" y="12513"/>
                        <a:pt x="7095" y="11965"/>
                        <a:pt x="7880" y="11965"/>
                      </a:cubicBezTo>
                      <a:cubicBezTo>
                        <a:pt x="8306" y="11965"/>
                        <a:pt x="8704" y="12139"/>
                        <a:pt x="8992" y="12414"/>
                      </a:cubicBezTo>
                      <a:cubicBezTo>
                        <a:pt x="9244" y="12651"/>
                        <a:pt x="9417" y="12963"/>
                        <a:pt x="9480" y="13313"/>
                      </a:cubicBezTo>
                      <a:cubicBezTo>
                        <a:pt x="9504" y="13412"/>
                        <a:pt x="9504" y="13511"/>
                        <a:pt x="9504" y="13613"/>
                      </a:cubicBezTo>
                      <a:lnTo>
                        <a:pt x="15387" y="13625"/>
                      </a:lnTo>
                      <a:cubicBezTo>
                        <a:pt x="15585" y="13625"/>
                        <a:pt x="15735" y="13463"/>
                        <a:pt x="15747" y="13274"/>
                      </a:cubicBezTo>
                      <a:lnTo>
                        <a:pt x="15774" y="1724"/>
                      </a:lnTo>
                      <a:cubicBezTo>
                        <a:pt x="15648" y="1724"/>
                        <a:pt x="15522" y="1700"/>
                        <a:pt x="15399" y="1673"/>
                      </a:cubicBezTo>
                      <a:cubicBezTo>
                        <a:pt x="14674" y="1511"/>
                        <a:pt x="14138" y="849"/>
                        <a:pt x="14138" y="76"/>
                      </a:cubicBezTo>
                      <a:lnTo>
                        <a:pt x="14138" y="25"/>
                      </a:lnTo>
                      <a:lnTo>
                        <a:pt x="167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89" name="Google Shape;1189;p10"/>
                <p:cNvGrpSpPr/>
                <p:nvPr/>
              </p:nvGrpSpPr>
              <p:grpSpPr>
                <a:xfrm>
                  <a:off x="6556707" y="3830218"/>
                  <a:ext cx="979021" cy="384206"/>
                  <a:chOff x="2403095" y="3887593"/>
                  <a:chExt cx="979021" cy="384206"/>
                </a:xfrm>
              </p:grpSpPr>
              <p:sp>
                <p:nvSpPr>
                  <p:cNvPr id="1190" name="Google Shape;1190;p10"/>
                  <p:cNvSpPr/>
                  <p:nvPr/>
                </p:nvSpPr>
                <p:spPr>
                  <a:xfrm>
                    <a:off x="3364413" y="3891538"/>
                    <a:ext cx="17703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163" y="3759"/>
                        </a:lnTo>
                        <a:lnTo>
                          <a:pt x="1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10"/>
                  <p:cNvSpPr/>
                  <p:nvPr/>
                </p:nvSpPr>
                <p:spPr>
                  <a:xfrm>
                    <a:off x="3345597" y="3891538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6" y="3759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10"/>
                  <p:cNvSpPr/>
                  <p:nvPr/>
                </p:nvSpPr>
                <p:spPr>
                  <a:xfrm>
                    <a:off x="3325365" y="3891538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10"/>
                  <p:cNvSpPr/>
                  <p:nvPr/>
                </p:nvSpPr>
                <p:spPr>
                  <a:xfrm>
                    <a:off x="3265884" y="3891538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190" y="3759"/>
                        </a:lnTo>
                        <a:lnTo>
                          <a:pt x="1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10"/>
                  <p:cNvSpPr/>
                  <p:nvPr/>
                </p:nvSpPr>
                <p:spPr>
                  <a:xfrm>
                    <a:off x="3197702" y="3891538"/>
                    <a:ext cx="2043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10"/>
                  <p:cNvSpPr/>
                  <p:nvPr/>
                </p:nvSpPr>
                <p:spPr>
                  <a:xfrm>
                    <a:off x="3251924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10"/>
                  <p:cNvSpPr/>
                  <p:nvPr/>
                </p:nvSpPr>
                <p:spPr>
                  <a:xfrm>
                    <a:off x="3183742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5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10"/>
                  <p:cNvSpPr/>
                  <p:nvPr/>
                </p:nvSpPr>
                <p:spPr>
                  <a:xfrm>
                    <a:off x="3169782" y="3891538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16" y="0"/>
                        </a:moveTo>
                        <a:lnTo>
                          <a:pt x="1" y="3759"/>
                        </a:lnTo>
                        <a:lnTo>
                          <a:pt x="91" y="3759"/>
                        </a:lnTo>
                        <a:lnTo>
                          <a:pt x="9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10"/>
                  <p:cNvSpPr/>
                  <p:nvPr/>
                </p:nvSpPr>
                <p:spPr>
                  <a:xfrm>
                    <a:off x="3156126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10"/>
                  <p:cNvSpPr/>
                  <p:nvPr/>
                </p:nvSpPr>
                <p:spPr>
                  <a:xfrm>
                    <a:off x="2573751" y="3888807"/>
                    <a:ext cx="1891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186" y="3762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10"/>
                  <p:cNvSpPr/>
                  <p:nvPr/>
                </p:nvSpPr>
                <p:spPr>
                  <a:xfrm>
                    <a:off x="2597726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12" y="0"/>
                        </a:moveTo>
                        <a:lnTo>
                          <a:pt x="0" y="3762"/>
                        </a:lnTo>
                        <a:lnTo>
                          <a:pt x="87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10"/>
                  <p:cNvSpPr/>
                  <p:nvPr/>
                </p:nvSpPr>
                <p:spPr>
                  <a:xfrm>
                    <a:off x="2611686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10"/>
                  <p:cNvSpPr/>
                  <p:nvPr/>
                </p:nvSpPr>
                <p:spPr>
                  <a:xfrm>
                    <a:off x="2625646" y="3888807"/>
                    <a:ext cx="8801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10"/>
                  <p:cNvSpPr/>
                  <p:nvPr/>
                </p:nvSpPr>
                <p:spPr>
                  <a:xfrm>
                    <a:off x="3289858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4" name="Google Shape;1204;p10"/>
                  <p:cNvSpPr/>
                  <p:nvPr/>
                </p:nvSpPr>
                <p:spPr>
                  <a:xfrm>
                    <a:off x="3103118" y="3890324"/>
                    <a:ext cx="18917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6" y="3759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5" name="Google Shape;1205;p10"/>
                  <p:cNvSpPr/>
                  <p:nvPr/>
                </p:nvSpPr>
                <p:spPr>
                  <a:xfrm>
                    <a:off x="3024619" y="3890324"/>
                    <a:ext cx="20333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" name="Google Shape;1206;p10"/>
                  <p:cNvSpPr/>
                  <p:nvPr/>
                </p:nvSpPr>
                <p:spPr>
                  <a:xfrm>
                    <a:off x="2999430" y="3890324"/>
                    <a:ext cx="18917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6" y="3759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10"/>
                  <p:cNvSpPr/>
                  <p:nvPr/>
                </p:nvSpPr>
                <p:spPr>
                  <a:xfrm>
                    <a:off x="2779610" y="3888807"/>
                    <a:ext cx="1891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186" y="3762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10"/>
                  <p:cNvSpPr/>
                  <p:nvPr/>
                </p:nvSpPr>
                <p:spPr>
                  <a:xfrm>
                    <a:off x="2754422" y="3888807"/>
                    <a:ext cx="20131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" h="3762" extrusionOk="0">
                        <a:moveTo>
                          <a:pt x="13" y="0"/>
                        </a:moveTo>
                        <a:lnTo>
                          <a:pt x="1" y="3762"/>
                        </a:lnTo>
                        <a:lnTo>
                          <a:pt x="187" y="3762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9" name="Google Shape;1209;p10"/>
                  <p:cNvSpPr/>
                  <p:nvPr/>
                </p:nvSpPr>
                <p:spPr>
                  <a:xfrm>
                    <a:off x="2697469" y="3888807"/>
                    <a:ext cx="20434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62" extrusionOk="0">
                        <a:moveTo>
                          <a:pt x="12" y="0"/>
                        </a:moveTo>
                        <a:lnTo>
                          <a:pt x="0" y="3762"/>
                        </a:lnTo>
                        <a:lnTo>
                          <a:pt x="189" y="3762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0" name="Google Shape;1210;p10"/>
                  <p:cNvSpPr/>
                  <p:nvPr/>
                </p:nvSpPr>
                <p:spPr>
                  <a:xfrm>
                    <a:off x="3089158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2" y="0"/>
                        </a:moveTo>
                        <a:lnTo>
                          <a:pt x="0" y="3759"/>
                        </a:lnTo>
                        <a:lnTo>
                          <a:pt x="87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1" name="Google Shape;1211;p10"/>
                  <p:cNvSpPr/>
                  <p:nvPr/>
                </p:nvSpPr>
                <p:spPr>
                  <a:xfrm>
                    <a:off x="3073984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2" name="Google Shape;1212;p10"/>
                  <p:cNvSpPr/>
                  <p:nvPr/>
                </p:nvSpPr>
                <p:spPr>
                  <a:xfrm>
                    <a:off x="2985470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3" name="Google Shape;1213;p10"/>
                  <p:cNvSpPr/>
                  <p:nvPr/>
                </p:nvSpPr>
                <p:spPr>
                  <a:xfrm>
                    <a:off x="2804799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4" name="Google Shape;1214;p10"/>
                  <p:cNvSpPr/>
                  <p:nvPr/>
                </p:nvSpPr>
                <p:spPr>
                  <a:xfrm>
                    <a:off x="2684723" y="3888807"/>
                    <a:ext cx="9206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5" name="Google Shape;1215;p10"/>
                  <p:cNvSpPr/>
                  <p:nvPr/>
                </p:nvSpPr>
                <p:spPr>
                  <a:xfrm>
                    <a:off x="2671066" y="3888807"/>
                    <a:ext cx="7688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76" y="3762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" name="Google Shape;1216;p10"/>
                  <p:cNvSpPr/>
                  <p:nvPr/>
                </p:nvSpPr>
                <p:spPr>
                  <a:xfrm>
                    <a:off x="2655893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13" y="0"/>
                        </a:moveTo>
                        <a:lnTo>
                          <a:pt x="1" y="3762"/>
                        </a:lnTo>
                        <a:lnTo>
                          <a:pt x="76" y="3762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" name="Google Shape;1217;p10"/>
                  <p:cNvSpPr/>
                  <p:nvPr/>
                </p:nvSpPr>
                <p:spPr>
                  <a:xfrm>
                    <a:off x="2865394" y="3890324"/>
                    <a:ext cx="2043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8" name="Google Shape;1218;p10"/>
                  <p:cNvSpPr/>
                  <p:nvPr/>
                </p:nvSpPr>
                <p:spPr>
                  <a:xfrm>
                    <a:off x="2938734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9" name="Google Shape;1219;p10"/>
                  <p:cNvSpPr/>
                  <p:nvPr/>
                </p:nvSpPr>
                <p:spPr>
                  <a:xfrm>
                    <a:off x="2926089" y="3890324"/>
                    <a:ext cx="8801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59" extrusionOk="0">
                        <a:moveTo>
                          <a:pt x="12" y="0"/>
                        </a:moveTo>
                        <a:lnTo>
                          <a:pt x="0" y="3759"/>
                        </a:lnTo>
                        <a:lnTo>
                          <a:pt x="87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0" name="Google Shape;1220;p10"/>
                  <p:cNvSpPr/>
                  <p:nvPr/>
                </p:nvSpPr>
                <p:spPr>
                  <a:xfrm>
                    <a:off x="2914861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1" name="Google Shape;1221;p10"/>
                  <p:cNvSpPr/>
                  <p:nvPr/>
                </p:nvSpPr>
                <p:spPr>
                  <a:xfrm>
                    <a:off x="2902115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2" name="Google Shape;1222;p10"/>
                  <p:cNvSpPr/>
                  <p:nvPr/>
                </p:nvSpPr>
                <p:spPr>
                  <a:xfrm>
                    <a:off x="2889368" y="3890324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3" name="Google Shape;1223;p10"/>
                  <p:cNvSpPr/>
                  <p:nvPr/>
                </p:nvSpPr>
                <p:spPr>
                  <a:xfrm>
                    <a:off x="2852951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4" name="Google Shape;1224;p10"/>
                  <p:cNvSpPr/>
                  <p:nvPr/>
                </p:nvSpPr>
                <p:spPr>
                  <a:xfrm>
                    <a:off x="2492824" y="3887593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5" name="Google Shape;1225;p10"/>
                  <p:cNvSpPr/>
                  <p:nvPr/>
                </p:nvSpPr>
                <p:spPr>
                  <a:xfrm>
                    <a:off x="2466421" y="3887593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6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6" name="Google Shape;1226;p10"/>
                  <p:cNvSpPr/>
                  <p:nvPr/>
                </p:nvSpPr>
                <p:spPr>
                  <a:xfrm>
                    <a:off x="2529545" y="3888807"/>
                    <a:ext cx="758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7" name="Google Shape;1227;p10"/>
                  <p:cNvSpPr/>
                  <p:nvPr/>
                </p:nvSpPr>
                <p:spPr>
                  <a:xfrm>
                    <a:off x="2516798" y="3887593"/>
                    <a:ext cx="8902" cy="3817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74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74"/>
                        </a:lnTo>
                        <a:lnTo>
                          <a:pt x="87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8" name="Google Shape;1228;p10"/>
                  <p:cNvSpPr/>
                  <p:nvPr/>
                </p:nvSpPr>
                <p:spPr>
                  <a:xfrm>
                    <a:off x="2480078" y="3887593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16" y="0"/>
                        </a:moveTo>
                        <a:lnTo>
                          <a:pt x="1" y="3759"/>
                        </a:lnTo>
                        <a:lnTo>
                          <a:pt x="90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" name="Google Shape;1229;p10"/>
                  <p:cNvSpPr/>
                  <p:nvPr/>
                </p:nvSpPr>
                <p:spPr>
                  <a:xfrm>
                    <a:off x="3127093" y="3890324"/>
                    <a:ext cx="8801" cy="381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71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71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" name="Google Shape;1230;p10"/>
                  <p:cNvSpPr/>
                  <p:nvPr/>
                </p:nvSpPr>
                <p:spPr>
                  <a:xfrm>
                    <a:off x="2403095" y="3887593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1" name="Google Shape;1231;p10"/>
                  <p:cNvSpPr/>
                  <p:nvPr/>
                </p:nvSpPr>
                <p:spPr>
                  <a:xfrm>
                    <a:off x="2427070" y="3887593"/>
                    <a:ext cx="910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32" name="Google Shape;1232;p10"/>
                <p:cNvSpPr/>
                <p:nvPr/>
              </p:nvSpPr>
              <p:spPr>
                <a:xfrm>
                  <a:off x="6446794" y="2231059"/>
                  <a:ext cx="1198847" cy="1181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51" h="11678" extrusionOk="0">
                      <a:moveTo>
                        <a:pt x="7982" y="1"/>
                      </a:moveTo>
                      <a:lnTo>
                        <a:pt x="5932" y="2650"/>
                      </a:lnTo>
                      <a:lnTo>
                        <a:pt x="3873" y="1"/>
                      </a:lnTo>
                      <a:lnTo>
                        <a:pt x="3873" y="1"/>
                      </a:lnTo>
                      <a:lnTo>
                        <a:pt x="3999" y="3348"/>
                      </a:lnTo>
                      <a:lnTo>
                        <a:pt x="714" y="2650"/>
                      </a:lnTo>
                      <a:lnTo>
                        <a:pt x="2962" y="5135"/>
                      </a:lnTo>
                      <a:lnTo>
                        <a:pt x="1" y="6708"/>
                      </a:lnTo>
                      <a:lnTo>
                        <a:pt x="3324" y="7170"/>
                      </a:lnTo>
                      <a:lnTo>
                        <a:pt x="2063" y="10266"/>
                      </a:lnTo>
                      <a:lnTo>
                        <a:pt x="4898" y="8482"/>
                      </a:lnTo>
                      <a:lnTo>
                        <a:pt x="5932" y="11677"/>
                      </a:lnTo>
                      <a:lnTo>
                        <a:pt x="6957" y="8482"/>
                      </a:lnTo>
                      <a:lnTo>
                        <a:pt x="9792" y="10266"/>
                      </a:lnTo>
                      <a:lnTo>
                        <a:pt x="8530" y="7170"/>
                      </a:lnTo>
                      <a:lnTo>
                        <a:pt x="11851" y="6708"/>
                      </a:lnTo>
                      <a:lnTo>
                        <a:pt x="8893" y="5135"/>
                      </a:lnTo>
                      <a:lnTo>
                        <a:pt x="11140" y="2650"/>
                      </a:lnTo>
                      <a:lnTo>
                        <a:pt x="7868" y="3348"/>
                      </a:lnTo>
                      <a:lnTo>
                        <a:pt x="7868" y="3348"/>
                      </a:lnTo>
                      <a:lnTo>
                        <a:pt x="798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33" name="Google Shape;1233;p10"/>
                <p:cNvGrpSpPr/>
                <p:nvPr/>
              </p:nvGrpSpPr>
              <p:grpSpPr>
                <a:xfrm>
                  <a:off x="6491955" y="3632291"/>
                  <a:ext cx="1108525" cy="45360"/>
                  <a:chOff x="2263150" y="3743816"/>
                  <a:chExt cx="1108525" cy="45360"/>
                </a:xfrm>
              </p:grpSpPr>
              <p:sp>
                <p:nvSpPr>
                  <p:cNvPr id="1234" name="Google Shape;1234;p10"/>
                  <p:cNvSpPr/>
                  <p:nvPr/>
                </p:nvSpPr>
                <p:spPr>
                  <a:xfrm>
                    <a:off x="2263150" y="3743816"/>
                    <a:ext cx="4396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424" extrusionOk="0">
                        <a:moveTo>
                          <a:pt x="198" y="1"/>
                        </a:moveTo>
                        <a:cubicBezTo>
                          <a:pt x="87" y="1"/>
                          <a:pt x="0" y="100"/>
                          <a:pt x="0" y="211"/>
                        </a:cubicBezTo>
                        <a:cubicBezTo>
                          <a:pt x="0" y="337"/>
                          <a:pt x="87" y="423"/>
                          <a:pt x="198" y="423"/>
                        </a:cubicBezTo>
                        <a:cubicBezTo>
                          <a:pt x="324" y="423"/>
                          <a:pt x="411" y="337"/>
                          <a:pt x="411" y="211"/>
                        </a:cubicBezTo>
                        <a:cubicBezTo>
                          <a:pt x="411" y="100"/>
                          <a:pt x="324" y="1"/>
                          <a:pt x="19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5" name="Google Shape;1235;p10"/>
                  <p:cNvSpPr/>
                  <p:nvPr/>
                </p:nvSpPr>
                <p:spPr>
                  <a:xfrm>
                    <a:off x="2344546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3" y="1"/>
                        </a:moveTo>
                        <a:cubicBezTo>
                          <a:pt x="87" y="1"/>
                          <a:pt x="1" y="100"/>
                          <a:pt x="1" y="211"/>
                        </a:cubicBezTo>
                        <a:cubicBezTo>
                          <a:pt x="1" y="337"/>
                          <a:pt x="87" y="423"/>
                          <a:pt x="213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6" name="Google Shape;1236;p10"/>
                  <p:cNvSpPr/>
                  <p:nvPr/>
                </p:nvSpPr>
                <p:spPr>
                  <a:xfrm>
                    <a:off x="2425942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4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4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7" name="Google Shape;1237;p10"/>
                  <p:cNvSpPr/>
                  <p:nvPr/>
                </p:nvSpPr>
                <p:spPr>
                  <a:xfrm>
                    <a:off x="2507445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39" y="423"/>
                          <a:pt x="426" y="337"/>
                          <a:pt x="426" y="211"/>
                        </a:cubicBezTo>
                        <a:cubicBezTo>
                          <a:pt x="426" y="100"/>
                          <a:pt x="339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8" name="Google Shape;1238;p10"/>
                  <p:cNvSpPr/>
                  <p:nvPr/>
                </p:nvSpPr>
                <p:spPr>
                  <a:xfrm>
                    <a:off x="2590445" y="3743816"/>
                    <a:ext cx="4396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424" extrusionOk="0">
                        <a:moveTo>
                          <a:pt x="210" y="1"/>
                        </a:moveTo>
                        <a:cubicBezTo>
                          <a:pt x="87" y="1"/>
                          <a:pt x="0" y="100"/>
                          <a:pt x="0" y="211"/>
                        </a:cubicBezTo>
                        <a:cubicBezTo>
                          <a:pt x="0" y="337"/>
                          <a:pt x="87" y="423"/>
                          <a:pt x="210" y="423"/>
                        </a:cubicBezTo>
                        <a:cubicBezTo>
                          <a:pt x="324" y="423"/>
                          <a:pt x="411" y="337"/>
                          <a:pt x="411" y="211"/>
                        </a:cubicBezTo>
                        <a:cubicBezTo>
                          <a:pt x="411" y="100"/>
                          <a:pt x="324" y="1"/>
                          <a:pt x="2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9" name="Google Shape;1239;p10"/>
                  <p:cNvSpPr/>
                  <p:nvPr/>
                </p:nvSpPr>
                <p:spPr>
                  <a:xfrm>
                    <a:off x="2671841" y="3743816"/>
                    <a:ext cx="4535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424" extrusionOk="0">
                        <a:moveTo>
                          <a:pt x="213" y="1"/>
                        </a:moveTo>
                        <a:cubicBezTo>
                          <a:pt x="99" y="1"/>
                          <a:pt x="0" y="100"/>
                          <a:pt x="0" y="211"/>
                        </a:cubicBezTo>
                        <a:cubicBezTo>
                          <a:pt x="0" y="337"/>
                          <a:pt x="99" y="423"/>
                          <a:pt x="213" y="423"/>
                        </a:cubicBezTo>
                        <a:cubicBezTo>
                          <a:pt x="324" y="423"/>
                          <a:pt x="423" y="337"/>
                          <a:pt x="423" y="211"/>
                        </a:cubicBezTo>
                        <a:cubicBezTo>
                          <a:pt x="423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0" name="Google Shape;1240;p10"/>
                  <p:cNvSpPr/>
                  <p:nvPr/>
                </p:nvSpPr>
                <p:spPr>
                  <a:xfrm>
                    <a:off x="2753237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3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3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1" name="Google Shape;1241;p10"/>
                  <p:cNvSpPr/>
                  <p:nvPr/>
                </p:nvSpPr>
                <p:spPr>
                  <a:xfrm>
                    <a:off x="2835917" y="3743816"/>
                    <a:ext cx="44388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" h="424" extrusionOk="0">
                        <a:moveTo>
                          <a:pt x="202" y="1"/>
                        </a:moveTo>
                        <a:cubicBezTo>
                          <a:pt x="88" y="1"/>
                          <a:pt x="1" y="100"/>
                          <a:pt x="1" y="211"/>
                        </a:cubicBezTo>
                        <a:cubicBezTo>
                          <a:pt x="1" y="337"/>
                          <a:pt x="88" y="423"/>
                          <a:pt x="202" y="423"/>
                        </a:cubicBezTo>
                        <a:cubicBezTo>
                          <a:pt x="328" y="423"/>
                          <a:pt x="415" y="337"/>
                          <a:pt x="415" y="211"/>
                        </a:cubicBezTo>
                        <a:cubicBezTo>
                          <a:pt x="415" y="100"/>
                          <a:pt x="328" y="1"/>
                          <a:pt x="20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2" name="Google Shape;1242;p10"/>
                  <p:cNvSpPr/>
                  <p:nvPr/>
                </p:nvSpPr>
                <p:spPr>
                  <a:xfrm>
                    <a:off x="2917420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90" y="1"/>
                          <a:pt x="0" y="100"/>
                          <a:pt x="0" y="211"/>
                        </a:cubicBezTo>
                        <a:cubicBezTo>
                          <a:pt x="0" y="337"/>
                          <a:pt x="90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3" name="Google Shape;1243;p10"/>
                  <p:cNvSpPr/>
                  <p:nvPr/>
                </p:nvSpPr>
                <p:spPr>
                  <a:xfrm>
                    <a:off x="2999136" y="3743816"/>
                    <a:ext cx="45244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3" h="424" extrusionOk="0">
                        <a:moveTo>
                          <a:pt x="210" y="1"/>
                        </a:moveTo>
                        <a:cubicBezTo>
                          <a:pt x="99" y="1"/>
                          <a:pt x="0" y="100"/>
                          <a:pt x="0" y="211"/>
                        </a:cubicBezTo>
                        <a:cubicBezTo>
                          <a:pt x="0" y="337"/>
                          <a:pt x="99" y="423"/>
                          <a:pt x="210" y="423"/>
                        </a:cubicBezTo>
                        <a:cubicBezTo>
                          <a:pt x="324" y="423"/>
                          <a:pt x="423" y="337"/>
                          <a:pt x="423" y="211"/>
                        </a:cubicBezTo>
                        <a:cubicBezTo>
                          <a:pt x="423" y="100"/>
                          <a:pt x="324" y="1"/>
                          <a:pt x="2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4" name="Google Shape;1244;p10"/>
                  <p:cNvSpPr/>
                  <p:nvPr/>
                </p:nvSpPr>
                <p:spPr>
                  <a:xfrm>
                    <a:off x="3080532" y="3743816"/>
                    <a:ext cx="4535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424" extrusionOk="0">
                        <a:moveTo>
                          <a:pt x="213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3" y="423"/>
                        </a:cubicBezTo>
                        <a:cubicBezTo>
                          <a:pt x="336" y="423"/>
                          <a:pt x="423" y="337"/>
                          <a:pt x="423" y="211"/>
                        </a:cubicBezTo>
                        <a:cubicBezTo>
                          <a:pt x="423" y="100"/>
                          <a:pt x="336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5" name="Google Shape;1245;p10"/>
                  <p:cNvSpPr/>
                  <p:nvPr/>
                </p:nvSpPr>
                <p:spPr>
                  <a:xfrm>
                    <a:off x="3163212" y="3743816"/>
                    <a:ext cx="44388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" h="424" extrusionOk="0">
                        <a:moveTo>
                          <a:pt x="214" y="1"/>
                        </a:moveTo>
                        <a:cubicBezTo>
                          <a:pt x="88" y="1"/>
                          <a:pt x="1" y="100"/>
                          <a:pt x="1" y="211"/>
                        </a:cubicBezTo>
                        <a:cubicBezTo>
                          <a:pt x="1" y="337"/>
                          <a:pt x="88" y="423"/>
                          <a:pt x="214" y="423"/>
                        </a:cubicBezTo>
                        <a:cubicBezTo>
                          <a:pt x="325" y="423"/>
                          <a:pt x="414" y="337"/>
                          <a:pt x="414" y="211"/>
                        </a:cubicBezTo>
                        <a:cubicBezTo>
                          <a:pt x="414" y="100"/>
                          <a:pt x="325" y="1"/>
                          <a:pt x="2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6" name="Google Shape;1246;p10"/>
                  <p:cNvSpPr/>
                  <p:nvPr/>
                </p:nvSpPr>
                <p:spPr>
                  <a:xfrm>
                    <a:off x="3244715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7" name="Google Shape;1247;p10"/>
                  <p:cNvSpPr/>
                  <p:nvPr/>
                </p:nvSpPr>
                <p:spPr>
                  <a:xfrm>
                    <a:off x="3326110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48" name="Google Shape;1248;p10"/>
              <p:cNvGrpSpPr/>
              <p:nvPr/>
            </p:nvGrpSpPr>
            <p:grpSpPr>
              <a:xfrm>
                <a:off x="288125" y="1413362"/>
                <a:ext cx="497586" cy="486700"/>
                <a:chOff x="5934550" y="2672200"/>
                <a:chExt cx="202625" cy="198200"/>
              </a:xfrm>
            </p:grpSpPr>
            <p:sp>
              <p:nvSpPr>
                <p:cNvPr id="1249" name="Google Shape;1249;p10"/>
                <p:cNvSpPr/>
                <p:nvPr/>
              </p:nvSpPr>
              <p:spPr>
                <a:xfrm>
                  <a:off x="5934550" y="2672200"/>
                  <a:ext cx="202625" cy="10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5" h="4121" extrusionOk="0">
                      <a:moveTo>
                        <a:pt x="1" y="0"/>
                      </a:moveTo>
                      <a:lnTo>
                        <a:pt x="1" y="60"/>
                      </a:lnTo>
                      <a:cubicBezTo>
                        <a:pt x="1" y="2296"/>
                        <a:pt x="1823" y="4121"/>
                        <a:pt x="4059" y="4121"/>
                      </a:cubicBezTo>
                      <a:cubicBezTo>
                        <a:pt x="6294" y="4121"/>
                        <a:pt x="8105" y="2296"/>
                        <a:pt x="8105" y="60"/>
                      </a:cubicBezTo>
                      <a:lnTo>
                        <a:pt x="810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" name="Google Shape;1250;p10"/>
                <p:cNvSpPr/>
                <p:nvPr/>
              </p:nvSpPr>
              <p:spPr>
                <a:xfrm>
                  <a:off x="5934550" y="2767350"/>
                  <a:ext cx="202625" cy="10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5" h="4122" extrusionOk="0">
                      <a:moveTo>
                        <a:pt x="4059" y="0"/>
                      </a:moveTo>
                      <a:cubicBezTo>
                        <a:pt x="1823" y="0"/>
                        <a:pt x="1" y="1825"/>
                        <a:pt x="1" y="4061"/>
                      </a:cubicBezTo>
                      <a:lnTo>
                        <a:pt x="1" y="4121"/>
                      </a:lnTo>
                      <a:lnTo>
                        <a:pt x="8105" y="4121"/>
                      </a:lnTo>
                      <a:lnTo>
                        <a:pt x="8105" y="4061"/>
                      </a:lnTo>
                      <a:cubicBezTo>
                        <a:pt x="8105" y="1825"/>
                        <a:pt x="6294" y="0"/>
                        <a:pt x="40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98" name="Google Shape;1798;p16"/>
          <p:cNvSpPr txBox="1">
            <a:spLocks noGrp="1"/>
          </p:cNvSpPr>
          <p:nvPr>
            <p:ph type="subTitle" idx="1"/>
          </p:nvPr>
        </p:nvSpPr>
        <p:spPr>
          <a:xfrm>
            <a:off x="820028" y="1642024"/>
            <a:ext cx="2063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99" name="Google Shape;1799;p16"/>
          <p:cNvSpPr txBox="1">
            <a:spLocks noGrp="1"/>
          </p:cNvSpPr>
          <p:nvPr>
            <p:ph type="subTitle" idx="2"/>
          </p:nvPr>
        </p:nvSpPr>
        <p:spPr>
          <a:xfrm>
            <a:off x="3159450" y="1642034"/>
            <a:ext cx="2063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00" name="Google Shape;1800;p16"/>
          <p:cNvSpPr txBox="1">
            <a:spLocks noGrp="1"/>
          </p:cNvSpPr>
          <p:nvPr>
            <p:ph type="subTitle" idx="3"/>
          </p:nvPr>
        </p:nvSpPr>
        <p:spPr>
          <a:xfrm>
            <a:off x="820028" y="3354475"/>
            <a:ext cx="2063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01" name="Google Shape;1801;p16"/>
          <p:cNvSpPr txBox="1">
            <a:spLocks noGrp="1"/>
          </p:cNvSpPr>
          <p:nvPr>
            <p:ph type="subTitle" idx="4"/>
          </p:nvPr>
        </p:nvSpPr>
        <p:spPr>
          <a:xfrm>
            <a:off x="3159450" y="3354475"/>
            <a:ext cx="2063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02" name="Google Shape;1802;p16"/>
          <p:cNvSpPr txBox="1">
            <a:spLocks noGrp="1"/>
          </p:cNvSpPr>
          <p:nvPr>
            <p:ph type="subTitle" idx="5"/>
          </p:nvPr>
        </p:nvSpPr>
        <p:spPr>
          <a:xfrm>
            <a:off x="5498872" y="1642034"/>
            <a:ext cx="2063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03" name="Google Shape;1803;p16"/>
          <p:cNvSpPr txBox="1">
            <a:spLocks noGrp="1"/>
          </p:cNvSpPr>
          <p:nvPr>
            <p:ph type="subTitle" idx="6"/>
          </p:nvPr>
        </p:nvSpPr>
        <p:spPr>
          <a:xfrm>
            <a:off x="5498872" y="3354475"/>
            <a:ext cx="2063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04" name="Google Shape;1804;p16"/>
          <p:cNvSpPr txBox="1">
            <a:spLocks noGrp="1"/>
          </p:cNvSpPr>
          <p:nvPr>
            <p:ph type="subTitle" idx="7"/>
          </p:nvPr>
        </p:nvSpPr>
        <p:spPr>
          <a:xfrm>
            <a:off x="828130" y="1242550"/>
            <a:ext cx="2055000" cy="4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05" name="Google Shape;1805;p16"/>
          <p:cNvSpPr txBox="1">
            <a:spLocks noGrp="1"/>
          </p:cNvSpPr>
          <p:nvPr>
            <p:ph type="subTitle" idx="8"/>
          </p:nvPr>
        </p:nvSpPr>
        <p:spPr>
          <a:xfrm>
            <a:off x="3165531" y="1242557"/>
            <a:ext cx="2055000" cy="4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06" name="Google Shape;1806;p16"/>
          <p:cNvSpPr txBox="1">
            <a:spLocks noGrp="1"/>
          </p:cNvSpPr>
          <p:nvPr>
            <p:ph type="subTitle" idx="9"/>
          </p:nvPr>
        </p:nvSpPr>
        <p:spPr>
          <a:xfrm>
            <a:off x="5502933" y="1242557"/>
            <a:ext cx="2055000" cy="4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07" name="Google Shape;1807;p16"/>
          <p:cNvSpPr txBox="1">
            <a:spLocks noGrp="1"/>
          </p:cNvSpPr>
          <p:nvPr>
            <p:ph type="subTitle" idx="13"/>
          </p:nvPr>
        </p:nvSpPr>
        <p:spPr>
          <a:xfrm>
            <a:off x="820025" y="2747225"/>
            <a:ext cx="2063100" cy="67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08" name="Google Shape;1808;p16"/>
          <p:cNvSpPr txBox="1">
            <a:spLocks noGrp="1"/>
          </p:cNvSpPr>
          <p:nvPr>
            <p:ph type="subTitle" idx="14"/>
          </p:nvPr>
        </p:nvSpPr>
        <p:spPr>
          <a:xfrm>
            <a:off x="3165530" y="2951999"/>
            <a:ext cx="2055000" cy="4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09" name="Google Shape;1809;p16"/>
          <p:cNvSpPr txBox="1">
            <a:spLocks noGrp="1"/>
          </p:cNvSpPr>
          <p:nvPr>
            <p:ph type="subTitle" idx="15"/>
          </p:nvPr>
        </p:nvSpPr>
        <p:spPr>
          <a:xfrm>
            <a:off x="5502933" y="2951999"/>
            <a:ext cx="2055000" cy="4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810" name="Google Shape;1810;p16"/>
          <p:cNvGrpSpPr/>
          <p:nvPr/>
        </p:nvGrpSpPr>
        <p:grpSpPr>
          <a:xfrm rot="-5400000">
            <a:off x="8256965" y="1152904"/>
            <a:ext cx="1463954" cy="310126"/>
            <a:chOff x="4912200" y="2137750"/>
            <a:chExt cx="483600" cy="102450"/>
          </a:xfrm>
        </p:grpSpPr>
        <p:sp>
          <p:nvSpPr>
            <p:cNvPr id="1811" name="Google Shape;1811;p16"/>
            <p:cNvSpPr/>
            <p:nvPr/>
          </p:nvSpPr>
          <p:spPr>
            <a:xfrm>
              <a:off x="5379200" y="2137750"/>
              <a:ext cx="16600" cy="102450"/>
            </a:xfrm>
            <a:custGeom>
              <a:avLst/>
              <a:gdLst/>
              <a:ahLst/>
              <a:cxnLst/>
              <a:rect l="l" t="t" r="r" b="b"/>
              <a:pathLst>
                <a:path w="66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6"/>
            <p:cNvSpPr/>
            <p:nvPr/>
          </p:nvSpPr>
          <p:spPr>
            <a:xfrm>
              <a:off x="49122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6"/>
            <p:cNvSpPr/>
            <p:nvPr/>
          </p:nvSpPr>
          <p:spPr>
            <a:xfrm>
              <a:off x="511795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6"/>
            <p:cNvSpPr/>
            <p:nvPr/>
          </p:nvSpPr>
          <p:spPr>
            <a:xfrm>
              <a:off x="49753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6"/>
            <p:cNvSpPr/>
            <p:nvPr/>
          </p:nvSpPr>
          <p:spPr>
            <a:xfrm>
              <a:off x="5245025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6"/>
            <p:cNvSpPr/>
            <p:nvPr/>
          </p:nvSpPr>
          <p:spPr>
            <a:xfrm>
              <a:off x="535522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6"/>
            <p:cNvSpPr/>
            <p:nvPr/>
          </p:nvSpPr>
          <p:spPr>
            <a:xfrm>
              <a:off x="52253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6"/>
            <p:cNvSpPr/>
            <p:nvPr/>
          </p:nvSpPr>
          <p:spPr>
            <a:xfrm>
              <a:off x="52065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6"/>
            <p:cNvSpPr/>
            <p:nvPr/>
          </p:nvSpPr>
          <p:spPr>
            <a:xfrm>
              <a:off x="49549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6"/>
            <p:cNvSpPr/>
            <p:nvPr/>
          </p:nvSpPr>
          <p:spPr>
            <a:xfrm>
              <a:off x="5087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6"/>
            <p:cNvSpPr/>
            <p:nvPr/>
          </p:nvSpPr>
          <p:spPr>
            <a:xfrm>
              <a:off x="5062050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3" y="409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6"/>
            <p:cNvSpPr/>
            <p:nvPr/>
          </p:nvSpPr>
          <p:spPr>
            <a:xfrm>
              <a:off x="5075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6"/>
            <p:cNvSpPr/>
            <p:nvPr/>
          </p:nvSpPr>
          <p:spPr>
            <a:xfrm>
              <a:off x="51656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6"/>
            <p:cNvSpPr/>
            <p:nvPr/>
          </p:nvSpPr>
          <p:spPr>
            <a:xfrm>
              <a:off x="5147925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6"/>
            <p:cNvSpPr/>
            <p:nvPr/>
          </p:nvSpPr>
          <p:spPr>
            <a:xfrm>
              <a:off x="50368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6"/>
            <p:cNvSpPr/>
            <p:nvPr/>
          </p:nvSpPr>
          <p:spPr>
            <a:xfrm>
              <a:off x="5344000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6"/>
            <p:cNvSpPr/>
            <p:nvPr/>
          </p:nvSpPr>
          <p:spPr>
            <a:xfrm>
              <a:off x="5332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6"/>
            <p:cNvSpPr/>
            <p:nvPr/>
          </p:nvSpPr>
          <p:spPr>
            <a:xfrm>
              <a:off x="53102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6"/>
            <p:cNvSpPr/>
            <p:nvPr/>
          </p:nvSpPr>
          <p:spPr>
            <a:xfrm>
              <a:off x="5275875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4" y="4098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6"/>
            <p:cNvSpPr/>
            <p:nvPr/>
          </p:nvSpPr>
          <p:spPr>
            <a:xfrm>
              <a:off x="4940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6"/>
            <p:cNvSpPr/>
            <p:nvPr/>
          </p:nvSpPr>
          <p:spPr>
            <a:xfrm>
              <a:off x="5293425" y="2137750"/>
              <a:ext cx="11250" cy="102450"/>
            </a:xfrm>
            <a:custGeom>
              <a:avLst/>
              <a:gdLst/>
              <a:ahLst/>
              <a:cxnLst/>
              <a:rect l="l" t="t" r="r" b="b"/>
              <a:pathLst>
                <a:path w="450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6"/>
            <p:cNvSpPr/>
            <p:nvPr/>
          </p:nvSpPr>
          <p:spPr>
            <a:xfrm>
              <a:off x="5181025" y="2137750"/>
              <a:ext cx="10900" cy="102450"/>
            </a:xfrm>
            <a:custGeom>
              <a:avLst/>
              <a:gdLst/>
              <a:ahLst/>
              <a:cxnLst/>
              <a:rect l="l" t="t" r="r" b="b"/>
              <a:pathLst>
                <a:path w="43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35" y="4098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6"/>
            <p:cNvSpPr/>
            <p:nvPr/>
          </p:nvSpPr>
          <p:spPr>
            <a:xfrm>
              <a:off x="5008700" y="2137750"/>
              <a:ext cx="11275" cy="102450"/>
            </a:xfrm>
            <a:custGeom>
              <a:avLst/>
              <a:gdLst/>
              <a:ahLst/>
              <a:cxnLst/>
              <a:rect l="l" t="t" r="r" b="b"/>
              <a:pathLst>
                <a:path w="451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34" name="Google Shape;1834;p16"/>
          <p:cNvCxnSpPr/>
          <p:nvPr/>
        </p:nvCxnSpPr>
        <p:spPr>
          <a:xfrm rot="10800000">
            <a:off x="622525" y="-146050"/>
            <a:ext cx="0" cy="1048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1835" name="Google Shape;1835;p16"/>
          <p:cNvGrpSpPr/>
          <p:nvPr/>
        </p:nvGrpSpPr>
        <p:grpSpPr>
          <a:xfrm rot="-1320277">
            <a:off x="6480490" y="4196503"/>
            <a:ext cx="3385203" cy="1788844"/>
            <a:chOff x="5121986" y="3046113"/>
            <a:chExt cx="3385034" cy="1788755"/>
          </a:xfrm>
        </p:grpSpPr>
        <p:grpSp>
          <p:nvGrpSpPr>
            <p:cNvPr id="1836" name="Google Shape;1836;p16"/>
            <p:cNvGrpSpPr/>
            <p:nvPr/>
          </p:nvGrpSpPr>
          <p:grpSpPr>
            <a:xfrm>
              <a:off x="5121986" y="3046116"/>
              <a:ext cx="747148" cy="1788752"/>
              <a:chOff x="1733411" y="268923"/>
              <a:chExt cx="875906" cy="2097012"/>
            </a:xfrm>
          </p:grpSpPr>
          <p:grpSp>
            <p:nvGrpSpPr>
              <p:cNvPr id="1837" name="Google Shape;1837;p16"/>
              <p:cNvGrpSpPr/>
              <p:nvPr/>
            </p:nvGrpSpPr>
            <p:grpSpPr>
              <a:xfrm>
                <a:off x="1733411" y="268923"/>
                <a:ext cx="875906" cy="2097012"/>
                <a:chOff x="1911111" y="2549523"/>
                <a:chExt cx="875906" cy="2097012"/>
              </a:xfrm>
            </p:grpSpPr>
            <p:sp>
              <p:nvSpPr>
                <p:cNvPr id="1838" name="Google Shape;1838;p16"/>
                <p:cNvSpPr/>
                <p:nvPr/>
              </p:nvSpPr>
              <p:spPr>
                <a:xfrm>
                  <a:off x="1911111" y="2549523"/>
                  <a:ext cx="875906" cy="2097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3" h="29335" extrusionOk="0">
                      <a:moveTo>
                        <a:pt x="1286" y="0"/>
                      </a:moveTo>
                      <a:cubicBezTo>
                        <a:pt x="837" y="0"/>
                        <a:pt x="474" y="363"/>
                        <a:pt x="474" y="812"/>
                      </a:cubicBezTo>
                      <a:lnTo>
                        <a:pt x="474" y="848"/>
                      </a:lnTo>
                      <a:lnTo>
                        <a:pt x="1" y="848"/>
                      </a:lnTo>
                      <a:lnTo>
                        <a:pt x="1" y="28597"/>
                      </a:lnTo>
                      <a:lnTo>
                        <a:pt x="474" y="28597"/>
                      </a:lnTo>
                      <a:cubicBezTo>
                        <a:pt x="513" y="29008"/>
                        <a:pt x="864" y="29335"/>
                        <a:pt x="1286" y="29335"/>
                      </a:cubicBezTo>
                      <a:cubicBezTo>
                        <a:pt x="1700" y="29335"/>
                        <a:pt x="2048" y="29020"/>
                        <a:pt x="2087" y="28609"/>
                      </a:cubicBezTo>
                      <a:lnTo>
                        <a:pt x="2087" y="28523"/>
                      </a:lnTo>
                      <a:cubicBezTo>
                        <a:pt x="2087" y="28073"/>
                        <a:pt x="2449" y="27710"/>
                        <a:pt x="2887" y="27710"/>
                      </a:cubicBezTo>
                      <a:cubicBezTo>
                        <a:pt x="3336" y="27710"/>
                        <a:pt x="3696" y="28073"/>
                        <a:pt x="3696" y="28523"/>
                      </a:cubicBezTo>
                      <a:lnTo>
                        <a:pt x="3696" y="28597"/>
                      </a:lnTo>
                      <a:lnTo>
                        <a:pt x="3711" y="28597"/>
                      </a:lnTo>
                      <a:cubicBezTo>
                        <a:pt x="3747" y="29008"/>
                        <a:pt x="4086" y="29335"/>
                        <a:pt x="4508" y="29335"/>
                      </a:cubicBezTo>
                      <a:cubicBezTo>
                        <a:pt x="4934" y="29335"/>
                        <a:pt x="5269" y="29008"/>
                        <a:pt x="5320" y="28597"/>
                      </a:cubicBezTo>
                      <a:lnTo>
                        <a:pt x="5320" y="28523"/>
                      </a:lnTo>
                      <a:cubicBezTo>
                        <a:pt x="5320" y="28073"/>
                        <a:pt x="5683" y="27710"/>
                        <a:pt x="6132" y="27710"/>
                      </a:cubicBezTo>
                      <a:cubicBezTo>
                        <a:pt x="6570" y="27710"/>
                        <a:pt x="6933" y="28073"/>
                        <a:pt x="6933" y="28523"/>
                      </a:cubicBezTo>
                      <a:lnTo>
                        <a:pt x="6933" y="28597"/>
                      </a:lnTo>
                      <a:lnTo>
                        <a:pt x="6945" y="28597"/>
                      </a:lnTo>
                      <a:cubicBezTo>
                        <a:pt x="6981" y="29008"/>
                        <a:pt x="7319" y="29335"/>
                        <a:pt x="7742" y="29335"/>
                      </a:cubicBezTo>
                      <a:cubicBezTo>
                        <a:pt x="8167" y="29335"/>
                        <a:pt x="8506" y="29020"/>
                        <a:pt x="8542" y="28609"/>
                      </a:cubicBezTo>
                      <a:lnTo>
                        <a:pt x="8542" y="28523"/>
                      </a:lnTo>
                      <a:cubicBezTo>
                        <a:pt x="8542" y="28073"/>
                        <a:pt x="8905" y="27710"/>
                        <a:pt x="9354" y="27710"/>
                      </a:cubicBezTo>
                      <a:cubicBezTo>
                        <a:pt x="9804" y="27710"/>
                        <a:pt x="10166" y="28073"/>
                        <a:pt x="10166" y="28523"/>
                      </a:cubicBezTo>
                      <a:cubicBezTo>
                        <a:pt x="10166" y="28546"/>
                        <a:pt x="10166" y="28570"/>
                        <a:pt x="10154" y="28597"/>
                      </a:cubicBezTo>
                      <a:lnTo>
                        <a:pt x="10166" y="28597"/>
                      </a:lnTo>
                      <a:cubicBezTo>
                        <a:pt x="10202" y="29008"/>
                        <a:pt x="10553" y="29335"/>
                        <a:pt x="10979" y="29335"/>
                      </a:cubicBezTo>
                      <a:cubicBezTo>
                        <a:pt x="11389" y="29335"/>
                        <a:pt x="11740" y="29008"/>
                        <a:pt x="11776" y="28597"/>
                      </a:cubicBezTo>
                      <a:lnTo>
                        <a:pt x="12252" y="28597"/>
                      </a:lnTo>
                      <a:lnTo>
                        <a:pt x="12252" y="848"/>
                      </a:lnTo>
                      <a:lnTo>
                        <a:pt x="11776" y="848"/>
                      </a:lnTo>
                      <a:lnTo>
                        <a:pt x="11776" y="812"/>
                      </a:lnTo>
                      <a:cubicBezTo>
                        <a:pt x="11776" y="363"/>
                        <a:pt x="11413" y="0"/>
                        <a:pt x="10979" y="0"/>
                      </a:cubicBezTo>
                      <a:cubicBezTo>
                        <a:pt x="10529" y="0"/>
                        <a:pt x="10166" y="363"/>
                        <a:pt x="10166" y="812"/>
                      </a:cubicBezTo>
                      <a:lnTo>
                        <a:pt x="10166" y="848"/>
                      </a:lnTo>
                      <a:cubicBezTo>
                        <a:pt x="10139" y="1286"/>
                        <a:pt x="9792" y="1624"/>
                        <a:pt x="9354" y="1624"/>
                      </a:cubicBezTo>
                      <a:cubicBezTo>
                        <a:pt x="8905" y="1624"/>
                        <a:pt x="8542" y="1262"/>
                        <a:pt x="8542" y="812"/>
                      </a:cubicBezTo>
                      <a:cubicBezTo>
                        <a:pt x="8542" y="788"/>
                        <a:pt x="8542" y="749"/>
                        <a:pt x="8554" y="725"/>
                      </a:cubicBezTo>
                      <a:cubicBezTo>
                        <a:pt x="8506" y="312"/>
                        <a:pt x="8167" y="0"/>
                        <a:pt x="7742" y="0"/>
                      </a:cubicBezTo>
                      <a:cubicBezTo>
                        <a:pt x="7307" y="0"/>
                        <a:pt x="6945" y="363"/>
                        <a:pt x="6933" y="800"/>
                      </a:cubicBezTo>
                      <a:lnTo>
                        <a:pt x="6933" y="812"/>
                      </a:lnTo>
                      <a:lnTo>
                        <a:pt x="6933" y="824"/>
                      </a:lnTo>
                      <a:cubicBezTo>
                        <a:pt x="6933" y="836"/>
                        <a:pt x="6933" y="848"/>
                        <a:pt x="6945" y="848"/>
                      </a:cubicBezTo>
                      <a:lnTo>
                        <a:pt x="6933" y="848"/>
                      </a:lnTo>
                      <a:cubicBezTo>
                        <a:pt x="6906" y="1286"/>
                        <a:pt x="6558" y="1624"/>
                        <a:pt x="6132" y="1624"/>
                      </a:cubicBezTo>
                      <a:cubicBezTo>
                        <a:pt x="5695" y="1624"/>
                        <a:pt x="5344" y="1286"/>
                        <a:pt x="5320" y="848"/>
                      </a:cubicBezTo>
                      <a:lnTo>
                        <a:pt x="5320" y="812"/>
                      </a:lnTo>
                      <a:cubicBezTo>
                        <a:pt x="5320" y="363"/>
                        <a:pt x="4958" y="0"/>
                        <a:pt x="4508" y="0"/>
                      </a:cubicBezTo>
                      <a:cubicBezTo>
                        <a:pt x="4059" y="0"/>
                        <a:pt x="3696" y="363"/>
                        <a:pt x="3696" y="812"/>
                      </a:cubicBezTo>
                      <a:lnTo>
                        <a:pt x="3696" y="848"/>
                      </a:lnTo>
                      <a:cubicBezTo>
                        <a:pt x="3672" y="1286"/>
                        <a:pt x="3321" y="1624"/>
                        <a:pt x="2887" y="1624"/>
                      </a:cubicBezTo>
                      <a:cubicBezTo>
                        <a:pt x="2449" y="1624"/>
                        <a:pt x="2087" y="1262"/>
                        <a:pt x="2087" y="812"/>
                      </a:cubicBezTo>
                      <a:lnTo>
                        <a:pt x="2087" y="725"/>
                      </a:lnTo>
                      <a:cubicBezTo>
                        <a:pt x="2048" y="312"/>
                        <a:pt x="170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16"/>
                <p:cNvSpPr/>
                <p:nvPr/>
              </p:nvSpPr>
              <p:spPr>
                <a:xfrm>
                  <a:off x="1971729" y="4028606"/>
                  <a:ext cx="754453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4" h="139" extrusionOk="0">
                      <a:moveTo>
                        <a:pt x="64" y="0"/>
                      </a:moveTo>
                      <a:cubicBezTo>
                        <a:pt x="28" y="0"/>
                        <a:pt x="1" y="39"/>
                        <a:pt x="1" y="75"/>
                      </a:cubicBezTo>
                      <a:cubicBezTo>
                        <a:pt x="1" y="114"/>
                        <a:pt x="28" y="138"/>
                        <a:pt x="64" y="138"/>
                      </a:cubicBezTo>
                      <a:lnTo>
                        <a:pt x="525" y="138"/>
                      </a:lnTo>
                      <a:cubicBezTo>
                        <a:pt x="564" y="138"/>
                        <a:pt x="588" y="114"/>
                        <a:pt x="588" y="75"/>
                      </a:cubicBezTo>
                      <a:cubicBezTo>
                        <a:pt x="588" y="39"/>
                        <a:pt x="564" y="0"/>
                        <a:pt x="525" y="0"/>
                      </a:cubicBezTo>
                      <a:close/>
                      <a:moveTo>
                        <a:pt x="975" y="0"/>
                      </a:moveTo>
                      <a:cubicBezTo>
                        <a:pt x="939" y="0"/>
                        <a:pt x="915" y="39"/>
                        <a:pt x="915" y="75"/>
                      </a:cubicBezTo>
                      <a:cubicBezTo>
                        <a:pt x="915" y="114"/>
                        <a:pt x="939" y="138"/>
                        <a:pt x="975" y="138"/>
                      </a:cubicBezTo>
                      <a:lnTo>
                        <a:pt x="1424" y="138"/>
                      </a:lnTo>
                      <a:cubicBezTo>
                        <a:pt x="1463" y="138"/>
                        <a:pt x="1499" y="114"/>
                        <a:pt x="1499" y="75"/>
                      </a:cubicBezTo>
                      <a:cubicBezTo>
                        <a:pt x="1499" y="39"/>
                        <a:pt x="1463" y="0"/>
                        <a:pt x="1424" y="0"/>
                      </a:cubicBezTo>
                      <a:close/>
                      <a:moveTo>
                        <a:pt x="1874" y="0"/>
                      </a:moveTo>
                      <a:cubicBezTo>
                        <a:pt x="1838" y="0"/>
                        <a:pt x="1814" y="39"/>
                        <a:pt x="1814" y="75"/>
                      </a:cubicBezTo>
                      <a:cubicBezTo>
                        <a:pt x="1814" y="114"/>
                        <a:pt x="1838" y="138"/>
                        <a:pt x="1874" y="138"/>
                      </a:cubicBezTo>
                      <a:lnTo>
                        <a:pt x="2338" y="138"/>
                      </a:lnTo>
                      <a:cubicBezTo>
                        <a:pt x="2374" y="138"/>
                        <a:pt x="2398" y="114"/>
                        <a:pt x="2398" y="75"/>
                      </a:cubicBezTo>
                      <a:cubicBezTo>
                        <a:pt x="2398" y="39"/>
                        <a:pt x="2374" y="0"/>
                        <a:pt x="2338" y="0"/>
                      </a:cubicBezTo>
                      <a:close/>
                      <a:moveTo>
                        <a:pt x="2788" y="0"/>
                      </a:moveTo>
                      <a:cubicBezTo>
                        <a:pt x="2749" y="0"/>
                        <a:pt x="2725" y="39"/>
                        <a:pt x="2725" y="75"/>
                      </a:cubicBezTo>
                      <a:cubicBezTo>
                        <a:pt x="2725" y="114"/>
                        <a:pt x="2749" y="138"/>
                        <a:pt x="2788" y="138"/>
                      </a:cubicBezTo>
                      <a:lnTo>
                        <a:pt x="3238" y="138"/>
                      </a:lnTo>
                      <a:cubicBezTo>
                        <a:pt x="3273" y="138"/>
                        <a:pt x="3312" y="114"/>
                        <a:pt x="3312" y="75"/>
                      </a:cubicBezTo>
                      <a:cubicBezTo>
                        <a:pt x="3312" y="39"/>
                        <a:pt x="3273" y="0"/>
                        <a:pt x="3238" y="0"/>
                      </a:cubicBezTo>
                      <a:close/>
                      <a:moveTo>
                        <a:pt x="3699" y="0"/>
                      </a:moveTo>
                      <a:cubicBezTo>
                        <a:pt x="3660" y="0"/>
                        <a:pt x="3624" y="39"/>
                        <a:pt x="3624" y="75"/>
                      </a:cubicBezTo>
                      <a:cubicBezTo>
                        <a:pt x="3624" y="114"/>
                        <a:pt x="3660" y="138"/>
                        <a:pt x="3699" y="138"/>
                      </a:cubicBezTo>
                      <a:lnTo>
                        <a:pt x="4149" y="138"/>
                      </a:lnTo>
                      <a:cubicBezTo>
                        <a:pt x="4185" y="138"/>
                        <a:pt x="4212" y="114"/>
                        <a:pt x="4212" y="75"/>
                      </a:cubicBezTo>
                      <a:cubicBezTo>
                        <a:pt x="4212" y="39"/>
                        <a:pt x="4185" y="0"/>
                        <a:pt x="4149" y="0"/>
                      </a:cubicBezTo>
                      <a:close/>
                      <a:moveTo>
                        <a:pt x="4598" y="0"/>
                      </a:moveTo>
                      <a:cubicBezTo>
                        <a:pt x="4559" y="0"/>
                        <a:pt x="4535" y="39"/>
                        <a:pt x="4535" y="75"/>
                      </a:cubicBezTo>
                      <a:cubicBezTo>
                        <a:pt x="4535" y="114"/>
                        <a:pt x="4559" y="138"/>
                        <a:pt x="4598" y="138"/>
                      </a:cubicBezTo>
                      <a:lnTo>
                        <a:pt x="5048" y="138"/>
                      </a:lnTo>
                      <a:cubicBezTo>
                        <a:pt x="5084" y="138"/>
                        <a:pt x="5123" y="114"/>
                        <a:pt x="5123" y="75"/>
                      </a:cubicBezTo>
                      <a:cubicBezTo>
                        <a:pt x="5123" y="39"/>
                        <a:pt x="5084" y="0"/>
                        <a:pt x="5048" y="0"/>
                      </a:cubicBezTo>
                      <a:close/>
                      <a:moveTo>
                        <a:pt x="5509" y="0"/>
                      </a:moveTo>
                      <a:cubicBezTo>
                        <a:pt x="5470" y="0"/>
                        <a:pt x="5434" y="39"/>
                        <a:pt x="5434" y="75"/>
                      </a:cubicBezTo>
                      <a:cubicBezTo>
                        <a:pt x="5434" y="114"/>
                        <a:pt x="5470" y="138"/>
                        <a:pt x="5509" y="138"/>
                      </a:cubicBezTo>
                      <a:lnTo>
                        <a:pt x="5959" y="138"/>
                      </a:lnTo>
                      <a:cubicBezTo>
                        <a:pt x="5995" y="138"/>
                        <a:pt x="6022" y="114"/>
                        <a:pt x="6022" y="75"/>
                      </a:cubicBezTo>
                      <a:cubicBezTo>
                        <a:pt x="6022" y="39"/>
                        <a:pt x="5995" y="0"/>
                        <a:pt x="5959" y="0"/>
                      </a:cubicBezTo>
                      <a:close/>
                      <a:moveTo>
                        <a:pt x="6408" y="0"/>
                      </a:moveTo>
                      <a:cubicBezTo>
                        <a:pt x="6369" y="0"/>
                        <a:pt x="6345" y="39"/>
                        <a:pt x="6345" y="75"/>
                      </a:cubicBezTo>
                      <a:cubicBezTo>
                        <a:pt x="6345" y="114"/>
                        <a:pt x="6369" y="138"/>
                        <a:pt x="6408" y="138"/>
                      </a:cubicBezTo>
                      <a:lnTo>
                        <a:pt x="6870" y="138"/>
                      </a:lnTo>
                      <a:cubicBezTo>
                        <a:pt x="6909" y="138"/>
                        <a:pt x="6933" y="114"/>
                        <a:pt x="6933" y="75"/>
                      </a:cubicBezTo>
                      <a:cubicBezTo>
                        <a:pt x="6933" y="39"/>
                        <a:pt x="6909" y="0"/>
                        <a:pt x="6870" y="0"/>
                      </a:cubicBezTo>
                      <a:close/>
                      <a:moveTo>
                        <a:pt x="7319" y="0"/>
                      </a:moveTo>
                      <a:cubicBezTo>
                        <a:pt x="7283" y="0"/>
                        <a:pt x="7256" y="39"/>
                        <a:pt x="7256" y="75"/>
                      </a:cubicBezTo>
                      <a:cubicBezTo>
                        <a:pt x="7256" y="114"/>
                        <a:pt x="7283" y="138"/>
                        <a:pt x="7319" y="138"/>
                      </a:cubicBezTo>
                      <a:lnTo>
                        <a:pt x="7769" y="138"/>
                      </a:lnTo>
                      <a:cubicBezTo>
                        <a:pt x="7808" y="138"/>
                        <a:pt x="7844" y="114"/>
                        <a:pt x="7844" y="75"/>
                      </a:cubicBezTo>
                      <a:cubicBezTo>
                        <a:pt x="7844" y="39"/>
                        <a:pt x="7808" y="0"/>
                        <a:pt x="7769" y="0"/>
                      </a:cubicBezTo>
                      <a:close/>
                      <a:moveTo>
                        <a:pt x="8218" y="0"/>
                      </a:moveTo>
                      <a:cubicBezTo>
                        <a:pt x="8195" y="0"/>
                        <a:pt x="8156" y="39"/>
                        <a:pt x="8156" y="75"/>
                      </a:cubicBezTo>
                      <a:cubicBezTo>
                        <a:pt x="8156" y="114"/>
                        <a:pt x="8195" y="138"/>
                        <a:pt x="8218" y="138"/>
                      </a:cubicBezTo>
                      <a:lnTo>
                        <a:pt x="8680" y="138"/>
                      </a:lnTo>
                      <a:cubicBezTo>
                        <a:pt x="8719" y="138"/>
                        <a:pt x="8743" y="114"/>
                        <a:pt x="8743" y="75"/>
                      </a:cubicBezTo>
                      <a:cubicBezTo>
                        <a:pt x="8743" y="39"/>
                        <a:pt x="8719" y="0"/>
                        <a:pt x="8680" y="0"/>
                      </a:cubicBezTo>
                      <a:close/>
                      <a:moveTo>
                        <a:pt x="9130" y="0"/>
                      </a:moveTo>
                      <a:cubicBezTo>
                        <a:pt x="9094" y="0"/>
                        <a:pt x="9067" y="39"/>
                        <a:pt x="9067" y="75"/>
                      </a:cubicBezTo>
                      <a:cubicBezTo>
                        <a:pt x="9067" y="114"/>
                        <a:pt x="9094" y="138"/>
                        <a:pt x="9130" y="138"/>
                      </a:cubicBezTo>
                      <a:lnTo>
                        <a:pt x="9579" y="138"/>
                      </a:lnTo>
                      <a:cubicBezTo>
                        <a:pt x="9618" y="138"/>
                        <a:pt x="9654" y="114"/>
                        <a:pt x="9654" y="75"/>
                      </a:cubicBezTo>
                      <a:cubicBezTo>
                        <a:pt x="9654" y="39"/>
                        <a:pt x="9618" y="0"/>
                        <a:pt x="9579" y="0"/>
                      </a:cubicBezTo>
                      <a:close/>
                      <a:moveTo>
                        <a:pt x="10041" y="0"/>
                      </a:moveTo>
                      <a:cubicBezTo>
                        <a:pt x="10005" y="0"/>
                        <a:pt x="9966" y="39"/>
                        <a:pt x="9966" y="75"/>
                      </a:cubicBezTo>
                      <a:cubicBezTo>
                        <a:pt x="9966" y="114"/>
                        <a:pt x="10005" y="138"/>
                        <a:pt x="10041" y="138"/>
                      </a:cubicBezTo>
                      <a:lnTo>
                        <a:pt x="10490" y="138"/>
                      </a:lnTo>
                      <a:cubicBezTo>
                        <a:pt x="10529" y="138"/>
                        <a:pt x="10553" y="114"/>
                        <a:pt x="10553" y="75"/>
                      </a:cubicBezTo>
                      <a:cubicBezTo>
                        <a:pt x="10553" y="39"/>
                        <a:pt x="10529" y="0"/>
                        <a:pt x="1049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16"/>
                <p:cNvSpPr/>
                <p:nvPr/>
              </p:nvSpPr>
              <p:spPr>
                <a:xfrm>
                  <a:off x="1922692" y="4028606"/>
                  <a:ext cx="26021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139" extrusionOk="0">
                      <a:moveTo>
                        <a:pt x="63" y="0"/>
                      </a:moveTo>
                      <a:cubicBezTo>
                        <a:pt x="27" y="0"/>
                        <a:pt x="0" y="39"/>
                        <a:pt x="0" y="75"/>
                      </a:cubicBezTo>
                      <a:cubicBezTo>
                        <a:pt x="0" y="114"/>
                        <a:pt x="27" y="138"/>
                        <a:pt x="63" y="138"/>
                      </a:cubicBezTo>
                      <a:lnTo>
                        <a:pt x="300" y="138"/>
                      </a:lnTo>
                      <a:cubicBezTo>
                        <a:pt x="339" y="138"/>
                        <a:pt x="363" y="114"/>
                        <a:pt x="363" y="75"/>
                      </a:cubicBezTo>
                      <a:cubicBezTo>
                        <a:pt x="363" y="39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16"/>
                <p:cNvSpPr/>
                <p:nvPr/>
              </p:nvSpPr>
              <p:spPr>
                <a:xfrm>
                  <a:off x="2012046" y="4152632"/>
                  <a:ext cx="2230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16"/>
                <p:cNvSpPr/>
                <p:nvPr/>
              </p:nvSpPr>
              <p:spPr>
                <a:xfrm>
                  <a:off x="2051219" y="4152632"/>
                  <a:ext cx="3052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16"/>
                <p:cNvSpPr/>
                <p:nvPr/>
              </p:nvSpPr>
              <p:spPr>
                <a:xfrm>
                  <a:off x="2103045" y="4151774"/>
                  <a:ext cx="12510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175" y="3459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16"/>
                <p:cNvSpPr/>
                <p:nvPr/>
              </p:nvSpPr>
              <p:spPr>
                <a:xfrm>
                  <a:off x="2136928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16"/>
                <p:cNvSpPr/>
                <p:nvPr/>
              </p:nvSpPr>
              <p:spPr>
                <a:xfrm>
                  <a:off x="2176316" y="4152632"/>
                  <a:ext cx="3116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16"/>
                <p:cNvSpPr/>
                <p:nvPr/>
              </p:nvSpPr>
              <p:spPr>
                <a:xfrm>
                  <a:off x="2233360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0" y="1"/>
                      </a:moveTo>
                      <a:lnTo>
                        <a:pt x="0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16"/>
                <p:cNvSpPr/>
                <p:nvPr/>
              </p:nvSpPr>
              <p:spPr>
                <a:xfrm>
                  <a:off x="2227141" y="4151774"/>
                  <a:ext cx="1351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89" y="3459"/>
                      </a:lnTo>
                      <a:lnTo>
                        <a:pt x="1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16"/>
                <p:cNvSpPr/>
                <p:nvPr/>
              </p:nvSpPr>
              <p:spPr>
                <a:xfrm>
                  <a:off x="2258379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16"/>
                <p:cNvSpPr/>
                <p:nvPr/>
              </p:nvSpPr>
              <p:spPr>
                <a:xfrm>
                  <a:off x="2297624" y="4152632"/>
                  <a:ext cx="3045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16"/>
                <p:cNvSpPr/>
                <p:nvPr/>
              </p:nvSpPr>
              <p:spPr>
                <a:xfrm>
                  <a:off x="2345804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16"/>
                <p:cNvSpPr/>
                <p:nvPr/>
              </p:nvSpPr>
              <p:spPr>
                <a:xfrm>
                  <a:off x="2383261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3" y="3447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16"/>
                <p:cNvSpPr/>
                <p:nvPr/>
              </p:nvSpPr>
              <p:spPr>
                <a:xfrm>
                  <a:off x="2422720" y="4152632"/>
                  <a:ext cx="3109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16"/>
                <p:cNvSpPr/>
                <p:nvPr/>
              </p:nvSpPr>
              <p:spPr>
                <a:xfrm>
                  <a:off x="2479693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1" y="1"/>
                      </a:moveTo>
                      <a:lnTo>
                        <a:pt x="1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16"/>
                <p:cNvSpPr/>
                <p:nvPr/>
              </p:nvSpPr>
              <p:spPr>
                <a:xfrm>
                  <a:off x="2469828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16"/>
                <p:cNvSpPr/>
                <p:nvPr/>
              </p:nvSpPr>
              <p:spPr>
                <a:xfrm>
                  <a:off x="2501996" y="4152632"/>
                  <a:ext cx="2251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5" y="3447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16"/>
                <p:cNvSpPr/>
                <p:nvPr/>
              </p:nvSpPr>
              <p:spPr>
                <a:xfrm>
                  <a:off x="2541383" y="4152632"/>
                  <a:ext cx="3138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8" y="3447"/>
                      </a:lnTo>
                      <a:lnTo>
                        <a:pt x="43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16"/>
                <p:cNvSpPr/>
                <p:nvPr/>
              </p:nvSpPr>
              <p:spPr>
                <a:xfrm>
                  <a:off x="2593066" y="4151774"/>
                  <a:ext cx="12653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77" y="3459"/>
                      </a:lnTo>
                      <a:lnTo>
                        <a:pt x="17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16"/>
                <p:cNvSpPr/>
                <p:nvPr/>
              </p:nvSpPr>
              <p:spPr>
                <a:xfrm>
                  <a:off x="2627093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59" name="Google Shape;1859;p16"/>
              <p:cNvSpPr/>
              <p:nvPr/>
            </p:nvSpPr>
            <p:spPr>
              <a:xfrm>
                <a:off x="1914082" y="1128398"/>
                <a:ext cx="514564" cy="514149"/>
              </a:xfrm>
              <a:custGeom>
                <a:avLst/>
                <a:gdLst/>
                <a:ahLst/>
                <a:cxnLst/>
                <a:rect l="l" t="t" r="r" b="b"/>
                <a:pathLst>
                  <a:path w="17359" h="17345" extrusionOk="0">
                    <a:moveTo>
                      <a:pt x="8679" y="0"/>
                    </a:moveTo>
                    <a:lnTo>
                      <a:pt x="7894" y="2560"/>
                    </a:lnTo>
                    <a:cubicBezTo>
                      <a:pt x="7106" y="5107"/>
                      <a:pt x="5110" y="7106"/>
                      <a:pt x="2562" y="7892"/>
                    </a:cubicBezTo>
                    <a:lnTo>
                      <a:pt x="0" y="8680"/>
                    </a:lnTo>
                    <a:lnTo>
                      <a:pt x="2649" y="9516"/>
                    </a:lnTo>
                    <a:cubicBezTo>
                      <a:pt x="5197" y="10316"/>
                      <a:pt x="7169" y="12324"/>
                      <a:pt x="7942" y="14872"/>
                    </a:cubicBezTo>
                    <a:lnTo>
                      <a:pt x="8679" y="17344"/>
                    </a:lnTo>
                    <a:lnTo>
                      <a:pt x="9468" y="14785"/>
                    </a:lnTo>
                    <a:cubicBezTo>
                      <a:pt x="10253" y="12237"/>
                      <a:pt x="12252" y="10253"/>
                      <a:pt x="14799" y="9465"/>
                    </a:cubicBezTo>
                    <a:lnTo>
                      <a:pt x="17359" y="8680"/>
                    </a:lnTo>
                    <a:lnTo>
                      <a:pt x="14799" y="7892"/>
                    </a:lnTo>
                    <a:cubicBezTo>
                      <a:pt x="12252" y="7106"/>
                      <a:pt x="10253" y="5107"/>
                      <a:pt x="9468" y="2560"/>
                    </a:cubicBezTo>
                    <a:lnTo>
                      <a:pt x="86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16"/>
              <p:cNvSpPr/>
              <p:nvPr/>
            </p:nvSpPr>
            <p:spPr>
              <a:xfrm>
                <a:off x="1929968" y="579750"/>
                <a:ext cx="482793" cy="47553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7380" extrusionOk="0">
                    <a:moveTo>
                      <a:pt x="5047" y="1"/>
                    </a:moveTo>
                    <a:lnTo>
                      <a:pt x="3747" y="1673"/>
                    </a:lnTo>
                    <a:lnTo>
                      <a:pt x="2449" y="1"/>
                    </a:lnTo>
                    <a:lnTo>
                      <a:pt x="2449" y="1"/>
                    </a:lnTo>
                    <a:lnTo>
                      <a:pt x="2524" y="2111"/>
                    </a:lnTo>
                    <a:lnTo>
                      <a:pt x="450" y="1673"/>
                    </a:lnTo>
                    <a:lnTo>
                      <a:pt x="1874" y="3246"/>
                    </a:lnTo>
                    <a:lnTo>
                      <a:pt x="1" y="4232"/>
                    </a:lnTo>
                    <a:lnTo>
                      <a:pt x="2098" y="4520"/>
                    </a:lnTo>
                    <a:lnTo>
                      <a:pt x="1301" y="6480"/>
                    </a:lnTo>
                    <a:lnTo>
                      <a:pt x="3099" y="5356"/>
                    </a:lnTo>
                    <a:lnTo>
                      <a:pt x="3747" y="7379"/>
                    </a:lnTo>
                    <a:lnTo>
                      <a:pt x="4397" y="5356"/>
                    </a:lnTo>
                    <a:lnTo>
                      <a:pt x="6195" y="6480"/>
                    </a:lnTo>
                    <a:lnTo>
                      <a:pt x="5395" y="4520"/>
                    </a:lnTo>
                    <a:lnTo>
                      <a:pt x="7493" y="4232"/>
                    </a:lnTo>
                    <a:lnTo>
                      <a:pt x="5620" y="3246"/>
                    </a:lnTo>
                    <a:lnTo>
                      <a:pt x="7043" y="1673"/>
                    </a:lnTo>
                    <a:lnTo>
                      <a:pt x="4973" y="2111"/>
                    </a:lnTo>
                    <a:lnTo>
                      <a:pt x="50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16"/>
              <p:cNvSpPr/>
              <p:nvPr/>
            </p:nvSpPr>
            <p:spPr>
              <a:xfrm>
                <a:off x="2571701" y="1748006"/>
                <a:ext cx="25806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39" extrusionOk="0">
                    <a:moveTo>
                      <a:pt x="61" y="0"/>
                    </a:moveTo>
                    <a:cubicBezTo>
                      <a:pt x="25" y="0"/>
                      <a:pt x="1" y="39"/>
                      <a:pt x="1" y="75"/>
                    </a:cubicBezTo>
                    <a:cubicBezTo>
                      <a:pt x="1" y="114"/>
                      <a:pt x="25" y="138"/>
                      <a:pt x="61" y="138"/>
                    </a:cubicBezTo>
                    <a:lnTo>
                      <a:pt x="301" y="138"/>
                    </a:lnTo>
                    <a:cubicBezTo>
                      <a:pt x="336" y="138"/>
                      <a:pt x="360" y="114"/>
                      <a:pt x="360" y="75"/>
                    </a:cubicBezTo>
                    <a:cubicBezTo>
                      <a:pt x="360" y="39"/>
                      <a:pt x="336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2" name="Google Shape;1862;p16"/>
            <p:cNvGrpSpPr/>
            <p:nvPr/>
          </p:nvGrpSpPr>
          <p:grpSpPr>
            <a:xfrm>
              <a:off x="7712737" y="3046113"/>
              <a:ext cx="794283" cy="1691189"/>
              <a:chOff x="3052990" y="2649667"/>
              <a:chExt cx="931164" cy="1982636"/>
            </a:xfrm>
          </p:grpSpPr>
          <p:grpSp>
            <p:nvGrpSpPr>
              <p:cNvPr id="1863" name="Google Shape;1863;p16"/>
              <p:cNvGrpSpPr/>
              <p:nvPr/>
            </p:nvGrpSpPr>
            <p:grpSpPr>
              <a:xfrm>
                <a:off x="3052990" y="2649667"/>
                <a:ext cx="931164" cy="1982636"/>
                <a:chOff x="1894490" y="2649667"/>
                <a:chExt cx="931164" cy="1982636"/>
              </a:xfrm>
            </p:grpSpPr>
            <p:grpSp>
              <p:nvGrpSpPr>
                <p:cNvPr id="1864" name="Google Shape;1864;p16"/>
                <p:cNvGrpSpPr/>
                <p:nvPr/>
              </p:nvGrpSpPr>
              <p:grpSpPr>
                <a:xfrm>
                  <a:off x="1894490" y="2649667"/>
                  <a:ext cx="931164" cy="1982636"/>
                  <a:chOff x="2950128" y="2762904"/>
                  <a:chExt cx="931164" cy="1982636"/>
                </a:xfrm>
              </p:grpSpPr>
              <p:sp>
                <p:nvSpPr>
                  <p:cNvPr id="1865" name="Google Shape;1865;p16"/>
                  <p:cNvSpPr/>
                  <p:nvPr/>
                </p:nvSpPr>
                <p:spPr>
                  <a:xfrm>
                    <a:off x="2950128" y="2762904"/>
                    <a:ext cx="931164" cy="1982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26" h="27735" extrusionOk="0">
                        <a:moveTo>
                          <a:pt x="1164" y="0"/>
                        </a:moveTo>
                        <a:cubicBezTo>
                          <a:pt x="1164" y="0"/>
                          <a:pt x="1176" y="12"/>
                          <a:pt x="1176" y="24"/>
                        </a:cubicBezTo>
                        <a:cubicBezTo>
                          <a:pt x="1176" y="674"/>
                          <a:pt x="651" y="1199"/>
                          <a:pt x="1" y="1199"/>
                        </a:cubicBezTo>
                        <a:lnTo>
                          <a:pt x="1" y="26559"/>
                        </a:lnTo>
                        <a:cubicBezTo>
                          <a:pt x="651" y="26559"/>
                          <a:pt x="1176" y="27084"/>
                          <a:pt x="1176" y="27734"/>
                        </a:cubicBezTo>
                        <a:lnTo>
                          <a:pt x="11851" y="27734"/>
                        </a:lnTo>
                        <a:cubicBezTo>
                          <a:pt x="11851" y="27084"/>
                          <a:pt x="12364" y="26559"/>
                          <a:pt x="13014" y="26559"/>
                        </a:cubicBezTo>
                        <a:lnTo>
                          <a:pt x="13026" y="26559"/>
                        </a:lnTo>
                        <a:lnTo>
                          <a:pt x="13026" y="1199"/>
                        </a:lnTo>
                        <a:lnTo>
                          <a:pt x="13014" y="1199"/>
                        </a:lnTo>
                        <a:cubicBezTo>
                          <a:pt x="12364" y="1199"/>
                          <a:pt x="11851" y="674"/>
                          <a:pt x="11851" y="24"/>
                        </a:cubicBezTo>
                        <a:lnTo>
                          <a:pt x="1185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" name="Google Shape;1866;p16"/>
                  <p:cNvSpPr/>
                  <p:nvPr/>
                </p:nvSpPr>
                <p:spPr>
                  <a:xfrm>
                    <a:off x="3782056" y="4181369"/>
                    <a:ext cx="25949" cy="8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3" h="124" extrusionOk="0">
                        <a:moveTo>
                          <a:pt x="63" y="0"/>
                        </a:moveTo>
                        <a:cubicBezTo>
                          <a:pt x="27" y="0"/>
                          <a:pt x="0" y="24"/>
                          <a:pt x="0" y="63"/>
                        </a:cubicBezTo>
                        <a:cubicBezTo>
                          <a:pt x="0" y="99"/>
                          <a:pt x="27" y="123"/>
                          <a:pt x="63" y="123"/>
                        </a:cubicBezTo>
                        <a:lnTo>
                          <a:pt x="300" y="123"/>
                        </a:lnTo>
                        <a:cubicBezTo>
                          <a:pt x="339" y="123"/>
                          <a:pt x="363" y="99"/>
                          <a:pt x="363" y="63"/>
                        </a:cubicBezTo>
                        <a:cubicBezTo>
                          <a:pt x="363" y="24"/>
                          <a:pt x="339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" name="Google Shape;1867;p16"/>
                  <p:cNvSpPr/>
                  <p:nvPr/>
                </p:nvSpPr>
                <p:spPr>
                  <a:xfrm>
                    <a:off x="3071650" y="4181369"/>
                    <a:ext cx="687328" cy="8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5" h="124" extrusionOk="0">
                        <a:moveTo>
                          <a:pt x="75" y="0"/>
                        </a:moveTo>
                        <a:cubicBezTo>
                          <a:pt x="36" y="0"/>
                          <a:pt x="0" y="24"/>
                          <a:pt x="0" y="63"/>
                        </a:cubicBezTo>
                        <a:cubicBezTo>
                          <a:pt x="0" y="99"/>
                          <a:pt x="36" y="123"/>
                          <a:pt x="75" y="123"/>
                        </a:cubicBezTo>
                        <a:lnTo>
                          <a:pt x="525" y="123"/>
                        </a:lnTo>
                        <a:cubicBezTo>
                          <a:pt x="561" y="123"/>
                          <a:pt x="588" y="99"/>
                          <a:pt x="588" y="63"/>
                        </a:cubicBezTo>
                        <a:cubicBezTo>
                          <a:pt x="588" y="24"/>
                          <a:pt x="561" y="0"/>
                          <a:pt x="525" y="0"/>
                        </a:cubicBezTo>
                        <a:close/>
                        <a:moveTo>
                          <a:pt x="974" y="0"/>
                        </a:moveTo>
                        <a:cubicBezTo>
                          <a:pt x="935" y="0"/>
                          <a:pt x="911" y="24"/>
                          <a:pt x="911" y="63"/>
                        </a:cubicBezTo>
                        <a:cubicBezTo>
                          <a:pt x="911" y="99"/>
                          <a:pt x="935" y="123"/>
                          <a:pt x="974" y="123"/>
                        </a:cubicBezTo>
                        <a:lnTo>
                          <a:pt x="1424" y="123"/>
                        </a:lnTo>
                        <a:cubicBezTo>
                          <a:pt x="1460" y="123"/>
                          <a:pt x="1499" y="99"/>
                          <a:pt x="1499" y="63"/>
                        </a:cubicBezTo>
                        <a:cubicBezTo>
                          <a:pt x="1499" y="24"/>
                          <a:pt x="1460" y="0"/>
                          <a:pt x="1424" y="0"/>
                        </a:cubicBezTo>
                        <a:close/>
                        <a:moveTo>
                          <a:pt x="1873" y="0"/>
                        </a:moveTo>
                        <a:cubicBezTo>
                          <a:pt x="1834" y="0"/>
                          <a:pt x="1810" y="24"/>
                          <a:pt x="1810" y="63"/>
                        </a:cubicBezTo>
                        <a:cubicBezTo>
                          <a:pt x="1810" y="99"/>
                          <a:pt x="1834" y="123"/>
                          <a:pt x="1873" y="123"/>
                        </a:cubicBezTo>
                        <a:lnTo>
                          <a:pt x="2323" y="123"/>
                        </a:lnTo>
                        <a:cubicBezTo>
                          <a:pt x="2359" y="123"/>
                          <a:pt x="2398" y="99"/>
                          <a:pt x="2398" y="63"/>
                        </a:cubicBezTo>
                        <a:cubicBezTo>
                          <a:pt x="2398" y="24"/>
                          <a:pt x="2359" y="0"/>
                          <a:pt x="2323" y="0"/>
                        </a:cubicBezTo>
                        <a:close/>
                        <a:moveTo>
                          <a:pt x="2784" y="0"/>
                        </a:moveTo>
                        <a:cubicBezTo>
                          <a:pt x="2745" y="0"/>
                          <a:pt x="2710" y="24"/>
                          <a:pt x="2710" y="63"/>
                        </a:cubicBezTo>
                        <a:cubicBezTo>
                          <a:pt x="2710" y="99"/>
                          <a:pt x="2745" y="123"/>
                          <a:pt x="2784" y="123"/>
                        </a:cubicBezTo>
                        <a:lnTo>
                          <a:pt x="3234" y="123"/>
                        </a:lnTo>
                        <a:cubicBezTo>
                          <a:pt x="3270" y="123"/>
                          <a:pt x="3297" y="99"/>
                          <a:pt x="3297" y="63"/>
                        </a:cubicBezTo>
                        <a:cubicBezTo>
                          <a:pt x="3297" y="24"/>
                          <a:pt x="3270" y="0"/>
                          <a:pt x="3234" y="0"/>
                        </a:cubicBezTo>
                        <a:close/>
                        <a:moveTo>
                          <a:pt x="3684" y="0"/>
                        </a:moveTo>
                        <a:cubicBezTo>
                          <a:pt x="3645" y="0"/>
                          <a:pt x="3621" y="24"/>
                          <a:pt x="3621" y="63"/>
                        </a:cubicBezTo>
                        <a:cubicBezTo>
                          <a:pt x="3621" y="99"/>
                          <a:pt x="3645" y="123"/>
                          <a:pt x="3684" y="123"/>
                        </a:cubicBezTo>
                        <a:lnTo>
                          <a:pt x="4133" y="123"/>
                        </a:lnTo>
                        <a:cubicBezTo>
                          <a:pt x="4169" y="123"/>
                          <a:pt x="4196" y="99"/>
                          <a:pt x="4196" y="63"/>
                        </a:cubicBezTo>
                        <a:cubicBezTo>
                          <a:pt x="4196" y="24"/>
                          <a:pt x="4169" y="0"/>
                          <a:pt x="4133" y="0"/>
                        </a:cubicBezTo>
                        <a:close/>
                        <a:moveTo>
                          <a:pt x="4583" y="0"/>
                        </a:moveTo>
                        <a:cubicBezTo>
                          <a:pt x="4544" y="0"/>
                          <a:pt x="4520" y="24"/>
                          <a:pt x="4520" y="63"/>
                        </a:cubicBezTo>
                        <a:cubicBezTo>
                          <a:pt x="4520" y="99"/>
                          <a:pt x="4544" y="123"/>
                          <a:pt x="4583" y="123"/>
                        </a:cubicBezTo>
                        <a:lnTo>
                          <a:pt x="5032" y="123"/>
                        </a:lnTo>
                        <a:cubicBezTo>
                          <a:pt x="5068" y="123"/>
                          <a:pt x="5107" y="99"/>
                          <a:pt x="5107" y="63"/>
                        </a:cubicBezTo>
                        <a:cubicBezTo>
                          <a:pt x="5107" y="24"/>
                          <a:pt x="5068" y="0"/>
                          <a:pt x="5032" y="0"/>
                        </a:cubicBezTo>
                        <a:close/>
                        <a:moveTo>
                          <a:pt x="5494" y="0"/>
                        </a:moveTo>
                        <a:cubicBezTo>
                          <a:pt x="5458" y="0"/>
                          <a:pt x="5419" y="24"/>
                          <a:pt x="5419" y="63"/>
                        </a:cubicBezTo>
                        <a:cubicBezTo>
                          <a:pt x="5419" y="99"/>
                          <a:pt x="5458" y="123"/>
                          <a:pt x="5494" y="123"/>
                        </a:cubicBezTo>
                        <a:lnTo>
                          <a:pt x="5943" y="123"/>
                        </a:lnTo>
                        <a:cubicBezTo>
                          <a:pt x="5982" y="123"/>
                          <a:pt x="6006" y="99"/>
                          <a:pt x="6006" y="63"/>
                        </a:cubicBezTo>
                        <a:cubicBezTo>
                          <a:pt x="6006" y="24"/>
                          <a:pt x="5982" y="0"/>
                          <a:pt x="5943" y="0"/>
                        </a:cubicBezTo>
                        <a:close/>
                        <a:moveTo>
                          <a:pt x="6393" y="0"/>
                        </a:moveTo>
                        <a:cubicBezTo>
                          <a:pt x="6357" y="0"/>
                          <a:pt x="6318" y="24"/>
                          <a:pt x="6318" y="63"/>
                        </a:cubicBezTo>
                        <a:cubicBezTo>
                          <a:pt x="6318" y="99"/>
                          <a:pt x="6357" y="123"/>
                          <a:pt x="6393" y="123"/>
                        </a:cubicBezTo>
                        <a:lnTo>
                          <a:pt x="6842" y="123"/>
                        </a:lnTo>
                        <a:cubicBezTo>
                          <a:pt x="6881" y="123"/>
                          <a:pt x="6905" y="99"/>
                          <a:pt x="6905" y="63"/>
                        </a:cubicBezTo>
                        <a:cubicBezTo>
                          <a:pt x="6905" y="24"/>
                          <a:pt x="6881" y="0"/>
                          <a:pt x="6842" y="0"/>
                        </a:cubicBezTo>
                        <a:close/>
                        <a:moveTo>
                          <a:pt x="7292" y="0"/>
                        </a:moveTo>
                        <a:cubicBezTo>
                          <a:pt x="7256" y="0"/>
                          <a:pt x="7229" y="24"/>
                          <a:pt x="7229" y="63"/>
                        </a:cubicBezTo>
                        <a:cubicBezTo>
                          <a:pt x="7229" y="99"/>
                          <a:pt x="7256" y="123"/>
                          <a:pt x="7292" y="123"/>
                        </a:cubicBezTo>
                        <a:lnTo>
                          <a:pt x="7741" y="123"/>
                        </a:lnTo>
                        <a:cubicBezTo>
                          <a:pt x="7780" y="123"/>
                          <a:pt x="7816" y="99"/>
                          <a:pt x="7816" y="63"/>
                        </a:cubicBezTo>
                        <a:cubicBezTo>
                          <a:pt x="7816" y="24"/>
                          <a:pt x="7780" y="0"/>
                          <a:pt x="7741" y="0"/>
                        </a:cubicBezTo>
                        <a:close/>
                        <a:moveTo>
                          <a:pt x="8191" y="0"/>
                        </a:moveTo>
                        <a:cubicBezTo>
                          <a:pt x="8155" y="0"/>
                          <a:pt x="8128" y="24"/>
                          <a:pt x="8128" y="63"/>
                        </a:cubicBezTo>
                        <a:cubicBezTo>
                          <a:pt x="8128" y="99"/>
                          <a:pt x="8155" y="123"/>
                          <a:pt x="8191" y="123"/>
                        </a:cubicBezTo>
                        <a:lnTo>
                          <a:pt x="8653" y="123"/>
                        </a:lnTo>
                        <a:cubicBezTo>
                          <a:pt x="8692" y="123"/>
                          <a:pt x="8715" y="99"/>
                          <a:pt x="8715" y="63"/>
                        </a:cubicBezTo>
                        <a:cubicBezTo>
                          <a:pt x="8715" y="24"/>
                          <a:pt x="8692" y="0"/>
                          <a:pt x="8653" y="0"/>
                        </a:cubicBezTo>
                        <a:close/>
                        <a:moveTo>
                          <a:pt x="9102" y="0"/>
                        </a:moveTo>
                        <a:cubicBezTo>
                          <a:pt x="9066" y="0"/>
                          <a:pt x="9027" y="24"/>
                          <a:pt x="9027" y="63"/>
                        </a:cubicBezTo>
                        <a:cubicBezTo>
                          <a:pt x="9027" y="99"/>
                          <a:pt x="9066" y="123"/>
                          <a:pt x="9102" y="123"/>
                        </a:cubicBezTo>
                        <a:lnTo>
                          <a:pt x="9552" y="123"/>
                        </a:lnTo>
                        <a:cubicBezTo>
                          <a:pt x="9591" y="123"/>
                          <a:pt x="9615" y="99"/>
                          <a:pt x="9615" y="63"/>
                        </a:cubicBezTo>
                        <a:cubicBezTo>
                          <a:pt x="9615" y="24"/>
                          <a:pt x="9591" y="0"/>
                          <a:pt x="955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" name="Google Shape;1868;p16"/>
                  <p:cNvSpPr/>
                  <p:nvPr/>
                </p:nvSpPr>
                <p:spPr>
                  <a:xfrm>
                    <a:off x="3022541" y="4181369"/>
                    <a:ext cx="26878" cy="8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124" extrusionOk="0">
                        <a:moveTo>
                          <a:pt x="76" y="0"/>
                        </a:moveTo>
                        <a:cubicBezTo>
                          <a:pt x="37" y="0"/>
                          <a:pt x="1" y="24"/>
                          <a:pt x="1" y="63"/>
                        </a:cubicBezTo>
                        <a:cubicBezTo>
                          <a:pt x="1" y="99"/>
                          <a:pt x="37" y="123"/>
                          <a:pt x="76" y="123"/>
                        </a:cubicBezTo>
                        <a:lnTo>
                          <a:pt x="313" y="123"/>
                        </a:lnTo>
                        <a:cubicBezTo>
                          <a:pt x="349" y="123"/>
                          <a:pt x="376" y="99"/>
                          <a:pt x="376" y="63"/>
                        </a:cubicBezTo>
                        <a:cubicBezTo>
                          <a:pt x="376" y="24"/>
                          <a:pt x="349" y="0"/>
                          <a:pt x="31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" name="Google Shape;1869;p16"/>
                  <p:cNvSpPr/>
                  <p:nvPr/>
                </p:nvSpPr>
                <p:spPr>
                  <a:xfrm>
                    <a:off x="3132268" y="4295529"/>
                    <a:ext cx="20659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9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lnTo>
                          <a:pt x="288" y="3447"/>
                        </a:lnTo>
                        <a:lnTo>
                          <a:pt x="288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" name="Google Shape;1870;p16"/>
                  <p:cNvSpPr/>
                  <p:nvPr/>
                </p:nvSpPr>
                <p:spPr>
                  <a:xfrm>
                    <a:off x="3168868" y="4295529"/>
                    <a:ext cx="29452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2" h="3448" extrusionOk="0">
                        <a:moveTo>
                          <a:pt x="1" y="1"/>
                        </a:moveTo>
                        <a:lnTo>
                          <a:pt x="1" y="3447"/>
                        </a:lnTo>
                        <a:lnTo>
                          <a:pt x="411" y="3447"/>
                        </a:lnTo>
                        <a:lnTo>
                          <a:pt x="411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" name="Google Shape;1871;p16"/>
                  <p:cNvSpPr/>
                  <p:nvPr/>
                </p:nvSpPr>
                <p:spPr>
                  <a:xfrm>
                    <a:off x="3217119" y="4295529"/>
                    <a:ext cx="12510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lnTo>
                          <a:pt x="174" y="3447"/>
                        </a:lnTo>
                        <a:lnTo>
                          <a:pt x="174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" name="Google Shape;1872;p16"/>
                  <p:cNvSpPr/>
                  <p:nvPr/>
                </p:nvSpPr>
                <p:spPr>
                  <a:xfrm>
                    <a:off x="3250073" y="4295529"/>
                    <a:ext cx="20659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9" h="3448" extrusionOk="0">
                        <a:moveTo>
                          <a:pt x="1" y="1"/>
                        </a:moveTo>
                        <a:lnTo>
                          <a:pt x="1" y="3447"/>
                        </a:lnTo>
                        <a:lnTo>
                          <a:pt x="288" y="3447"/>
                        </a:lnTo>
                        <a:lnTo>
                          <a:pt x="288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" name="Google Shape;1873;p16"/>
                  <p:cNvSpPr/>
                  <p:nvPr/>
                </p:nvSpPr>
                <p:spPr>
                  <a:xfrm>
                    <a:off x="3286745" y="4295529"/>
                    <a:ext cx="29380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lnTo>
                          <a:pt x="411" y="3447"/>
                        </a:lnTo>
                        <a:lnTo>
                          <a:pt x="411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" name="Google Shape;1874;p16"/>
                  <p:cNvSpPr/>
                  <p:nvPr/>
                </p:nvSpPr>
                <p:spPr>
                  <a:xfrm>
                    <a:off x="3341144" y="4295529"/>
                    <a:ext cx="71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" name="Google Shape;1875;p16"/>
                  <p:cNvSpPr/>
                  <p:nvPr/>
                </p:nvSpPr>
                <p:spPr>
                  <a:xfrm>
                    <a:off x="3334925" y="4295529"/>
                    <a:ext cx="12510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" h="3448" extrusionOk="0">
                        <a:moveTo>
                          <a:pt x="1" y="1"/>
                        </a:moveTo>
                        <a:lnTo>
                          <a:pt x="1" y="3447"/>
                        </a:lnTo>
                        <a:lnTo>
                          <a:pt x="174" y="3447"/>
                        </a:lnTo>
                        <a:lnTo>
                          <a:pt x="174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" name="Google Shape;1876;p16"/>
                  <p:cNvSpPr/>
                  <p:nvPr/>
                </p:nvSpPr>
                <p:spPr>
                  <a:xfrm>
                    <a:off x="3363447" y="4295529"/>
                    <a:ext cx="21446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lnTo>
                          <a:pt x="300" y="3447"/>
                        </a:lnTo>
                        <a:lnTo>
                          <a:pt x="30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" name="Google Shape;1877;p16"/>
                  <p:cNvSpPr/>
                  <p:nvPr/>
                </p:nvSpPr>
                <p:spPr>
                  <a:xfrm>
                    <a:off x="3400904" y="4295529"/>
                    <a:ext cx="28808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3448" extrusionOk="0">
                        <a:moveTo>
                          <a:pt x="1" y="1"/>
                        </a:moveTo>
                        <a:lnTo>
                          <a:pt x="1" y="3447"/>
                        </a:lnTo>
                        <a:lnTo>
                          <a:pt x="402" y="3447"/>
                        </a:lnTo>
                        <a:lnTo>
                          <a:pt x="40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" name="Google Shape;1878;p16"/>
                  <p:cNvSpPr/>
                  <p:nvPr/>
                </p:nvSpPr>
                <p:spPr>
                  <a:xfrm>
                    <a:off x="3446511" y="4295529"/>
                    <a:ext cx="17871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3448" extrusionOk="0">
                        <a:moveTo>
                          <a:pt x="1" y="1"/>
                        </a:moveTo>
                        <a:lnTo>
                          <a:pt x="1" y="3447"/>
                        </a:lnTo>
                        <a:lnTo>
                          <a:pt x="250" y="3447"/>
                        </a:lnTo>
                        <a:lnTo>
                          <a:pt x="25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" name="Google Shape;1879;p16"/>
                  <p:cNvSpPr/>
                  <p:nvPr/>
                </p:nvSpPr>
                <p:spPr>
                  <a:xfrm>
                    <a:off x="3481252" y="4295529"/>
                    <a:ext cx="21517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1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lnTo>
                          <a:pt x="300" y="3447"/>
                        </a:lnTo>
                        <a:lnTo>
                          <a:pt x="30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" name="Google Shape;1880;p16"/>
                  <p:cNvSpPr/>
                  <p:nvPr/>
                </p:nvSpPr>
                <p:spPr>
                  <a:xfrm>
                    <a:off x="3518709" y="4295529"/>
                    <a:ext cx="28808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3448" extrusionOk="0">
                        <a:moveTo>
                          <a:pt x="1" y="1"/>
                        </a:moveTo>
                        <a:lnTo>
                          <a:pt x="1" y="3447"/>
                        </a:lnTo>
                        <a:lnTo>
                          <a:pt x="403" y="3447"/>
                        </a:lnTo>
                        <a:lnTo>
                          <a:pt x="403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" name="Google Shape;1881;p16"/>
                  <p:cNvSpPr/>
                  <p:nvPr/>
                </p:nvSpPr>
                <p:spPr>
                  <a:xfrm>
                    <a:off x="3572322" y="4295529"/>
                    <a:ext cx="71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" name="Google Shape;1882;p16"/>
                  <p:cNvSpPr/>
                  <p:nvPr/>
                </p:nvSpPr>
                <p:spPr>
                  <a:xfrm>
                    <a:off x="3562457" y="4295529"/>
                    <a:ext cx="18944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lnTo>
                          <a:pt x="264" y="3447"/>
                        </a:lnTo>
                        <a:lnTo>
                          <a:pt x="264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3" name="Google Shape;1883;p16"/>
                  <p:cNvSpPr/>
                  <p:nvPr/>
                </p:nvSpPr>
                <p:spPr>
                  <a:xfrm>
                    <a:off x="3593696" y="4295529"/>
                    <a:ext cx="20659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9" h="3448" extrusionOk="0">
                        <a:moveTo>
                          <a:pt x="1" y="1"/>
                        </a:moveTo>
                        <a:lnTo>
                          <a:pt x="1" y="3447"/>
                        </a:lnTo>
                        <a:lnTo>
                          <a:pt x="289" y="3447"/>
                        </a:lnTo>
                        <a:lnTo>
                          <a:pt x="28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4" name="Google Shape;1884;p16"/>
                  <p:cNvSpPr/>
                  <p:nvPr/>
                </p:nvSpPr>
                <p:spPr>
                  <a:xfrm>
                    <a:off x="3630367" y="4295529"/>
                    <a:ext cx="29595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lnTo>
                          <a:pt x="414" y="3447"/>
                        </a:lnTo>
                        <a:lnTo>
                          <a:pt x="414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5" name="Google Shape;1885;p16"/>
                  <p:cNvSpPr/>
                  <p:nvPr/>
                </p:nvSpPr>
                <p:spPr>
                  <a:xfrm>
                    <a:off x="3678547" y="4295529"/>
                    <a:ext cx="12510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" h="3448" extrusionOk="0">
                        <a:moveTo>
                          <a:pt x="1" y="1"/>
                        </a:moveTo>
                        <a:lnTo>
                          <a:pt x="1" y="3447"/>
                        </a:lnTo>
                        <a:lnTo>
                          <a:pt x="175" y="3447"/>
                        </a:lnTo>
                        <a:lnTo>
                          <a:pt x="175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" name="Google Shape;1886;p16"/>
                  <p:cNvSpPr/>
                  <p:nvPr/>
                </p:nvSpPr>
                <p:spPr>
                  <a:xfrm>
                    <a:off x="3711573" y="4295529"/>
                    <a:ext cx="20588" cy="246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" h="3448" extrusionOk="0">
                        <a:moveTo>
                          <a:pt x="0" y="1"/>
                        </a:moveTo>
                        <a:lnTo>
                          <a:pt x="0" y="3447"/>
                        </a:lnTo>
                        <a:lnTo>
                          <a:pt x="288" y="3447"/>
                        </a:lnTo>
                        <a:lnTo>
                          <a:pt x="288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87" name="Google Shape;1887;p16"/>
                <p:cNvSpPr/>
                <p:nvPr/>
              </p:nvSpPr>
              <p:spPr>
                <a:xfrm>
                  <a:off x="2114048" y="3484088"/>
                  <a:ext cx="492084" cy="48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7380" extrusionOk="0">
                      <a:moveTo>
                        <a:pt x="5047" y="1"/>
                      </a:moveTo>
                      <a:lnTo>
                        <a:pt x="3747" y="1673"/>
                      </a:lnTo>
                      <a:lnTo>
                        <a:pt x="2449" y="1"/>
                      </a:lnTo>
                      <a:lnTo>
                        <a:pt x="2449" y="1"/>
                      </a:lnTo>
                      <a:lnTo>
                        <a:pt x="2524" y="2111"/>
                      </a:lnTo>
                      <a:lnTo>
                        <a:pt x="450" y="1673"/>
                      </a:lnTo>
                      <a:lnTo>
                        <a:pt x="1874" y="3246"/>
                      </a:lnTo>
                      <a:lnTo>
                        <a:pt x="1" y="4232"/>
                      </a:lnTo>
                      <a:lnTo>
                        <a:pt x="2098" y="4520"/>
                      </a:lnTo>
                      <a:lnTo>
                        <a:pt x="1301" y="6480"/>
                      </a:lnTo>
                      <a:lnTo>
                        <a:pt x="3099" y="5356"/>
                      </a:lnTo>
                      <a:lnTo>
                        <a:pt x="3747" y="7379"/>
                      </a:lnTo>
                      <a:lnTo>
                        <a:pt x="4397" y="5356"/>
                      </a:lnTo>
                      <a:lnTo>
                        <a:pt x="6195" y="6480"/>
                      </a:lnTo>
                      <a:lnTo>
                        <a:pt x="5395" y="4520"/>
                      </a:lnTo>
                      <a:lnTo>
                        <a:pt x="7493" y="4232"/>
                      </a:lnTo>
                      <a:lnTo>
                        <a:pt x="5620" y="3246"/>
                      </a:lnTo>
                      <a:lnTo>
                        <a:pt x="7043" y="1673"/>
                      </a:lnTo>
                      <a:lnTo>
                        <a:pt x="4973" y="2111"/>
                      </a:lnTo>
                      <a:lnTo>
                        <a:pt x="504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88" name="Google Shape;1888;p16"/>
              <p:cNvSpPr/>
              <p:nvPr/>
            </p:nvSpPr>
            <p:spPr>
              <a:xfrm>
                <a:off x="3206100" y="2962636"/>
                <a:ext cx="666842" cy="422072"/>
              </a:xfrm>
              <a:custGeom>
                <a:avLst/>
                <a:gdLst/>
                <a:ahLst/>
                <a:cxnLst/>
                <a:rect l="l" t="t" r="r" b="b"/>
                <a:pathLst>
                  <a:path w="9429" h="5968" extrusionOk="0">
                    <a:moveTo>
                      <a:pt x="0" y="1"/>
                    </a:moveTo>
                    <a:lnTo>
                      <a:pt x="0" y="5968"/>
                    </a:lnTo>
                    <a:lnTo>
                      <a:pt x="1838" y="5968"/>
                    </a:lnTo>
                    <a:lnTo>
                      <a:pt x="1838" y="3870"/>
                    </a:lnTo>
                    <a:lnTo>
                      <a:pt x="1199" y="3870"/>
                    </a:lnTo>
                    <a:lnTo>
                      <a:pt x="1199" y="1"/>
                    </a:lnTo>
                    <a:close/>
                    <a:moveTo>
                      <a:pt x="3099" y="1"/>
                    </a:moveTo>
                    <a:lnTo>
                      <a:pt x="3099" y="3870"/>
                    </a:lnTo>
                    <a:lnTo>
                      <a:pt x="2524" y="3870"/>
                    </a:lnTo>
                    <a:lnTo>
                      <a:pt x="2524" y="5968"/>
                    </a:lnTo>
                    <a:lnTo>
                      <a:pt x="4346" y="5968"/>
                    </a:lnTo>
                    <a:lnTo>
                      <a:pt x="4346" y="3870"/>
                    </a:lnTo>
                    <a:lnTo>
                      <a:pt x="3822" y="3870"/>
                    </a:lnTo>
                    <a:lnTo>
                      <a:pt x="3822" y="1"/>
                    </a:lnTo>
                    <a:close/>
                    <a:moveTo>
                      <a:pt x="5707" y="1"/>
                    </a:moveTo>
                    <a:lnTo>
                      <a:pt x="5707" y="3870"/>
                    </a:lnTo>
                    <a:lnTo>
                      <a:pt x="5083" y="3870"/>
                    </a:lnTo>
                    <a:lnTo>
                      <a:pt x="5083" y="5968"/>
                    </a:lnTo>
                    <a:lnTo>
                      <a:pt x="6920" y="5968"/>
                    </a:lnTo>
                    <a:lnTo>
                      <a:pt x="6920" y="3870"/>
                    </a:lnTo>
                    <a:lnTo>
                      <a:pt x="6294" y="3870"/>
                    </a:lnTo>
                    <a:lnTo>
                      <a:pt x="6294" y="1"/>
                    </a:lnTo>
                    <a:close/>
                    <a:moveTo>
                      <a:pt x="8194" y="1"/>
                    </a:moveTo>
                    <a:lnTo>
                      <a:pt x="8194" y="3870"/>
                    </a:lnTo>
                    <a:lnTo>
                      <a:pt x="7595" y="3870"/>
                    </a:lnTo>
                    <a:lnTo>
                      <a:pt x="7595" y="5968"/>
                    </a:lnTo>
                    <a:lnTo>
                      <a:pt x="9429" y="5968"/>
                    </a:lnTo>
                    <a:lnTo>
                      <a:pt x="94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16"/>
              <p:cNvSpPr/>
              <p:nvPr/>
            </p:nvSpPr>
            <p:spPr>
              <a:xfrm>
                <a:off x="3675986" y="2899904"/>
                <a:ext cx="84018" cy="302127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4272" extrusionOk="0">
                    <a:moveTo>
                      <a:pt x="1" y="1"/>
                    </a:moveTo>
                    <a:lnTo>
                      <a:pt x="1" y="4271"/>
                    </a:lnTo>
                    <a:lnTo>
                      <a:pt x="1188" y="4271"/>
                    </a:lnTo>
                    <a:lnTo>
                      <a:pt x="118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16"/>
              <p:cNvSpPr/>
              <p:nvPr/>
            </p:nvSpPr>
            <p:spPr>
              <a:xfrm>
                <a:off x="3500309" y="2899904"/>
                <a:ext cx="84018" cy="302127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4272" extrusionOk="0">
                    <a:moveTo>
                      <a:pt x="0" y="1"/>
                    </a:moveTo>
                    <a:lnTo>
                      <a:pt x="0" y="4271"/>
                    </a:lnTo>
                    <a:lnTo>
                      <a:pt x="1187" y="4271"/>
                    </a:lnTo>
                    <a:lnTo>
                      <a:pt x="11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16"/>
              <p:cNvSpPr/>
              <p:nvPr/>
            </p:nvSpPr>
            <p:spPr>
              <a:xfrm>
                <a:off x="3315650" y="2899904"/>
                <a:ext cx="84867" cy="302127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4272" extrusionOk="0">
                    <a:moveTo>
                      <a:pt x="1" y="1"/>
                    </a:moveTo>
                    <a:lnTo>
                      <a:pt x="1" y="4271"/>
                    </a:lnTo>
                    <a:lnTo>
                      <a:pt x="1200" y="4271"/>
                    </a:lnTo>
                    <a:lnTo>
                      <a:pt x="12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2" name="Google Shape;1892;p16"/>
            <p:cNvGrpSpPr/>
            <p:nvPr/>
          </p:nvGrpSpPr>
          <p:grpSpPr>
            <a:xfrm rot="-5400000">
              <a:off x="6393777" y="2986896"/>
              <a:ext cx="794283" cy="1691189"/>
              <a:chOff x="1894490" y="2649667"/>
              <a:chExt cx="931164" cy="1982636"/>
            </a:xfrm>
          </p:grpSpPr>
          <p:grpSp>
            <p:nvGrpSpPr>
              <p:cNvPr id="1893" name="Google Shape;1893;p16"/>
              <p:cNvGrpSpPr/>
              <p:nvPr/>
            </p:nvGrpSpPr>
            <p:grpSpPr>
              <a:xfrm>
                <a:off x="1894490" y="2649667"/>
                <a:ext cx="931164" cy="1982636"/>
                <a:chOff x="2950128" y="2762904"/>
                <a:chExt cx="931164" cy="1982636"/>
              </a:xfrm>
            </p:grpSpPr>
            <p:sp>
              <p:nvSpPr>
                <p:cNvPr id="1894" name="Google Shape;1894;p16"/>
                <p:cNvSpPr/>
                <p:nvPr/>
              </p:nvSpPr>
              <p:spPr>
                <a:xfrm>
                  <a:off x="2950128" y="2762904"/>
                  <a:ext cx="931164" cy="1982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6" h="27735" extrusionOk="0">
                      <a:moveTo>
                        <a:pt x="1164" y="0"/>
                      </a:moveTo>
                      <a:cubicBezTo>
                        <a:pt x="1164" y="0"/>
                        <a:pt x="1176" y="12"/>
                        <a:pt x="1176" y="24"/>
                      </a:cubicBezTo>
                      <a:cubicBezTo>
                        <a:pt x="1176" y="674"/>
                        <a:pt x="651" y="1199"/>
                        <a:pt x="1" y="1199"/>
                      </a:cubicBezTo>
                      <a:lnTo>
                        <a:pt x="1" y="26559"/>
                      </a:lnTo>
                      <a:cubicBezTo>
                        <a:pt x="651" y="26559"/>
                        <a:pt x="1176" y="27084"/>
                        <a:pt x="1176" y="27734"/>
                      </a:cubicBezTo>
                      <a:lnTo>
                        <a:pt x="11851" y="27734"/>
                      </a:lnTo>
                      <a:cubicBezTo>
                        <a:pt x="11851" y="27084"/>
                        <a:pt x="12364" y="26559"/>
                        <a:pt x="13014" y="26559"/>
                      </a:cubicBezTo>
                      <a:lnTo>
                        <a:pt x="13026" y="26559"/>
                      </a:lnTo>
                      <a:lnTo>
                        <a:pt x="13026" y="1199"/>
                      </a:lnTo>
                      <a:lnTo>
                        <a:pt x="13014" y="1199"/>
                      </a:lnTo>
                      <a:cubicBezTo>
                        <a:pt x="12364" y="1199"/>
                        <a:pt x="11851" y="674"/>
                        <a:pt x="11851" y="24"/>
                      </a:cubicBezTo>
                      <a:lnTo>
                        <a:pt x="1185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16"/>
                <p:cNvSpPr/>
                <p:nvPr/>
              </p:nvSpPr>
              <p:spPr>
                <a:xfrm>
                  <a:off x="3782056" y="4181369"/>
                  <a:ext cx="25949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124" extrusionOk="0">
                      <a:moveTo>
                        <a:pt x="63" y="0"/>
                      </a:moveTo>
                      <a:cubicBezTo>
                        <a:pt x="27" y="0"/>
                        <a:pt x="0" y="24"/>
                        <a:pt x="0" y="63"/>
                      </a:cubicBezTo>
                      <a:cubicBezTo>
                        <a:pt x="0" y="99"/>
                        <a:pt x="27" y="123"/>
                        <a:pt x="63" y="123"/>
                      </a:cubicBezTo>
                      <a:lnTo>
                        <a:pt x="300" y="123"/>
                      </a:lnTo>
                      <a:cubicBezTo>
                        <a:pt x="339" y="123"/>
                        <a:pt x="363" y="99"/>
                        <a:pt x="363" y="63"/>
                      </a:cubicBezTo>
                      <a:cubicBezTo>
                        <a:pt x="363" y="24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16"/>
                <p:cNvSpPr/>
                <p:nvPr/>
              </p:nvSpPr>
              <p:spPr>
                <a:xfrm>
                  <a:off x="3071650" y="4181369"/>
                  <a:ext cx="68732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5" h="124" extrusionOk="0">
                      <a:moveTo>
                        <a:pt x="75" y="0"/>
                      </a:moveTo>
                      <a:cubicBezTo>
                        <a:pt x="36" y="0"/>
                        <a:pt x="0" y="24"/>
                        <a:pt x="0" y="63"/>
                      </a:cubicBezTo>
                      <a:cubicBezTo>
                        <a:pt x="0" y="99"/>
                        <a:pt x="36" y="123"/>
                        <a:pt x="75" y="123"/>
                      </a:cubicBezTo>
                      <a:lnTo>
                        <a:pt x="525" y="123"/>
                      </a:lnTo>
                      <a:cubicBezTo>
                        <a:pt x="561" y="123"/>
                        <a:pt x="588" y="99"/>
                        <a:pt x="588" y="63"/>
                      </a:cubicBezTo>
                      <a:cubicBezTo>
                        <a:pt x="588" y="24"/>
                        <a:pt x="561" y="0"/>
                        <a:pt x="525" y="0"/>
                      </a:cubicBezTo>
                      <a:close/>
                      <a:moveTo>
                        <a:pt x="974" y="0"/>
                      </a:moveTo>
                      <a:cubicBezTo>
                        <a:pt x="935" y="0"/>
                        <a:pt x="911" y="24"/>
                        <a:pt x="911" y="63"/>
                      </a:cubicBezTo>
                      <a:cubicBezTo>
                        <a:pt x="911" y="99"/>
                        <a:pt x="935" y="123"/>
                        <a:pt x="974" y="123"/>
                      </a:cubicBezTo>
                      <a:lnTo>
                        <a:pt x="1424" y="123"/>
                      </a:lnTo>
                      <a:cubicBezTo>
                        <a:pt x="1460" y="123"/>
                        <a:pt x="1499" y="99"/>
                        <a:pt x="1499" y="63"/>
                      </a:cubicBezTo>
                      <a:cubicBezTo>
                        <a:pt x="1499" y="24"/>
                        <a:pt x="1460" y="0"/>
                        <a:pt x="1424" y="0"/>
                      </a:cubicBezTo>
                      <a:close/>
                      <a:moveTo>
                        <a:pt x="1873" y="0"/>
                      </a:moveTo>
                      <a:cubicBezTo>
                        <a:pt x="1834" y="0"/>
                        <a:pt x="1810" y="24"/>
                        <a:pt x="1810" y="63"/>
                      </a:cubicBezTo>
                      <a:cubicBezTo>
                        <a:pt x="1810" y="99"/>
                        <a:pt x="1834" y="123"/>
                        <a:pt x="1873" y="123"/>
                      </a:cubicBezTo>
                      <a:lnTo>
                        <a:pt x="2323" y="123"/>
                      </a:lnTo>
                      <a:cubicBezTo>
                        <a:pt x="2359" y="123"/>
                        <a:pt x="2398" y="99"/>
                        <a:pt x="2398" y="63"/>
                      </a:cubicBezTo>
                      <a:cubicBezTo>
                        <a:pt x="2398" y="24"/>
                        <a:pt x="2359" y="0"/>
                        <a:pt x="2323" y="0"/>
                      </a:cubicBezTo>
                      <a:close/>
                      <a:moveTo>
                        <a:pt x="2784" y="0"/>
                      </a:moveTo>
                      <a:cubicBezTo>
                        <a:pt x="2745" y="0"/>
                        <a:pt x="2710" y="24"/>
                        <a:pt x="2710" y="63"/>
                      </a:cubicBezTo>
                      <a:cubicBezTo>
                        <a:pt x="2710" y="99"/>
                        <a:pt x="2745" y="123"/>
                        <a:pt x="2784" y="123"/>
                      </a:cubicBezTo>
                      <a:lnTo>
                        <a:pt x="3234" y="123"/>
                      </a:lnTo>
                      <a:cubicBezTo>
                        <a:pt x="3270" y="123"/>
                        <a:pt x="3297" y="99"/>
                        <a:pt x="3297" y="63"/>
                      </a:cubicBezTo>
                      <a:cubicBezTo>
                        <a:pt x="3297" y="24"/>
                        <a:pt x="3270" y="0"/>
                        <a:pt x="3234" y="0"/>
                      </a:cubicBezTo>
                      <a:close/>
                      <a:moveTo>
                        <a:pt x="3684" y="0"/>
                      </a:moveTo>
                      <a:cubicBezTo>
                        <a:pt x="3645" y="0"/>
                        <a:pt x="3621" y="24"/>
                        <a:pt x="3621" y="63"/>
                      </a:cubicBezTo>
                      <a:cubicBezTo>
                        <a:pt x="3621" y="99"/>
                        <a:pt x="3645" y="123"/>
                        <a:pt x="3684" y="123"/>
                      </a:cubicBezTo>
                      <a:lnTo>
                        <a:pt x="4133" y="123"/>
                      </a:lnTo>
                      <a:cubicBezTo>
                        <a:pt x="4169" y="123"/>
                        <a:pt x="4196" y="99"/>
                        <a:pt x="4196" y="63"/>
                      </a:cubicBezTo>
                      <a:cubicBezTo>
                        <a:pt x="4196" y="24"/>
                        <a:pt x="4169" y="0"/>
                        <a:pt x="4133" y="0"/>
                      </a:cubicBezTo>
                      <a:close/>
                      <a:moveTo>
                        <a:pt x="4583" y="0"/>
                      </a:moveTo>
                      <a:cubicBezTo>
                        <a:pt x="4544" y="0"/>
                        <a:pt x="4520" y="24"/>
                        <a:pt x="4520" y="63"/>
                      </a:cubicBezTo>
                      <a:cubicBezTo>
                        <a:pt x="4520" y="99"/>
                        <a:pt x="4544" y="123"/>
                        <a:pt x="4583" y="123"/>
                      </a:cubicBezTo>
                      <a:lnTo>
                        <a:pt x="5032" y="123"/>
                      </a:lnTo>
                      <a:cubicBezTo>
                        <a:pt x="5068" y="123"/>
                        <a:pt x="5107" y="99"/>
                        <a:pt x="5107" y="63"/>
                      </a:cubicBezTo>
                      <a:cubicBezTo>
                        <a:pt x="5107" y="24"/>
                        <a:pt x="5068" y="0"/>
                        <a:pt x="5032" y="0"/>
                      </a:cubicBezTo>
                      <a:close/>
                      <a:moveTo>
                        <a:pt x="5494" y="0"/>
                      </a:moveTo>
                      <a:cubicBezTo>
                        <a:pt x="5458" y="0"/>
                        <a:pt x="5419" y="24"/>
                        <a:pt x="5419" y="63"/>
                      </a:cubicBezTo>
                      <a:cubicBezTo>
                        <a:pt x="5419" y="99"/>
                        <a:pt x="5458" y="123"/>
                        <a:pt x="5494" y="123"/>
                      </a:cubicBezTo>
                      <a:lnTo>
                        <a:pt x="5943" y="123"/>
                      </a:lnTo>
                      <a:cubicBezTo>
                        <a:pt x="5982" y="123"/>
                        <a:pt x="6006" y="99"/>
                        <a:pt x="6006" y="63"/>
                      </a:cubicBezTo>
                      <a:cubicBezTo>
                        <a:pt x="6006" y="24"/>
                        <a:pt x="5982" y="0"/>
                        <a:pt x="5943" y="0"/>
                      </a:cubicBezTo>
                      <a:close/>
                      <a:moveTo>
                        <a:pt x="6393" y="0"/>
                      </a:moveTo>
                      <a:cubicBezTo>
                        <a:pt x="6357" y="0"/>
                        <a:pt x="6318" y="24"/>
                        <a:pt x="6318" y="63"/>
                      </a:cubicBezTo>
                      <a:cubicBezTo>
                        <a:pt x="6318" y="99"/>
                        <a:pt x="6357" y="123"/>
                        <a:pt x="6393" y="123"/>
                      </a:cubicBezTo>
                      <a:lnTo>
                        <a:pt x="6842" y="123"/>
                      </a:lnTo>
                      <a:cubicBezTo>
                        <a:pt x="6881" y="123"/>
                        <a:pt x="6905" y="99"/>
                        <a:pt x="6905" y="63"/>
                      </a:cubicBezTo>
                      <a:cubicBezTo>
                        <a:pt x="6905" y="24"/>
                        <a:pt x="6881" y="0"/>
                        <a:pt x="6842" y="0"/>
                      </a:cubicBezTo>
                      <a:close/>
                      <a:moveTo>
                        <a:pt x="7292" y="0"/>
                      </a:moveTo>
                      <a:cubicBezTo>
                        <a:pt x="7256" y="0"/>
                        <a:pt x="7229" y="24"/>
                        <a:pt x="7229" y="63"/>
                      </a:cubicBezTo>
                      <a:cubicBezTo>
                        <a:pt x="7229" y="99"/>
                        <a:pt x="7256" y="123"/>
                        <a:pt x="7292" y="123"/>
                      </a:cubicBezTo>
                      <a:lnTo>
                        <a:pt x="7741" y="123"/>
                      </a:lnTo>
                      <a:cubicBezTo>
                        <a:pt x="7780" y="123"/>
                        <a:pt x="7816" y="99"/>
                        <a:pt x="7816" y="63"/>
                      </a:cubicBezTo>
                      <a:cubicBezTo>
                        <a:pt x="7816" y="24"/>
                        <a:pt x="7780" y="0"/>
                        <a:pt x="7741" y="0"/>
                      </a:cubicBezTo>
                      <a:close/>
                      <a:moveTo>
                        <a:pt x="8191" y="0"/>
                      </a:moveTo>
                      <a:cubicBezTo>
                        <a:pt x="8155" y="0"/>
                        <a:pt x="8128" y="24"/>
                        <a:pt x="8128" y="63"/>
                      </a:cubicBezTo>
                      <a:cubicBezTo>
                        <a:pt x="8128" y="99"/>
                        <a:pt x="8155" y="123"/>
                        <a:pt x="8191" y="123"/>
                      </a:cubicBezTo>
                      <a:lnTo>
                        <a:pt x="8653" y="123"/>
                      </a:lnTo>
                      <a:cubicBezTo>
                        <a:pt x="8692" y="123"/>
                        <a:pt x="8715" y="99"/>
                        <a:pt x="8715" y="63"/>
                      </a:cubicBezTo>
                      <a:cubicBezTo>
                        <a:pt x="8715" y="24"/>
                        <a:pt x="8692" y="0"/>
                        <a:pt x="8653" y="0"/>
                      </a:cubicBezTo>
                      <a:close/>
                      <a:moveTo>
                        <a:pt x="9102" y="0"/>
                      </a:moveTo>
                      <a:cubicBezTo>
                        <a:pt x="9066" y="0"/>
                        <a:pt x="9027" y="24"/>
                        <a:pt x="9027" y="63"/>
                      </a:cubicBezTo>
                      <a:cubicBezTo>
                        <a:pt x="9027" y="99"/>
                        <a:pt x="9066" y="123"/>
                        <a:pt x="9102" y="123"/>
                      </a:cubicBezTo>
                      <a:lnTo>
                        <a:pt x="9552" y="123"/>
                      </a:lnTo>
                      <a:cubicBezTo>
                        <a:pt x="9591" y="123"/>
                        <a:pt x="9615" y="99"/>
                        <a:pt x="9615" y="63"/>
                      </a:cubicBezTo>
                      <a:cubicBezTo>
                        <a:pt x="9615" y="24"/>
                        <a:pt x="9591" y="0"/>
                        <a:pt x="95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16"/>
                <p:cNvSpPr/>
                <p:nvPr/>
              </p:nvSpPr>
              <p:spPr>
                <a:xfrm>
                  <a:off x="3022541" y="4181369"/>
                  <a:ext cx="2687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124" extrusionOk="0">
                      <a:moveTo>
                        <a:pt x="76" y="0"/>
                      </a:moveTo>
                      <a:cubicBezTo>
                        <a:pt x="37" y="0"/>
                        <a:pt x="1" y="24"/>
                        <a:pt x="1" y="63"/>
                      </a:cubicBezTo>
                      <a:cubicBezTo>
                        <a:pt x="1" y="99"/>
                        <a:pt x="37" y="123"/>
                        <a:pt x="76" y="123"/>
                      </a:cubicBezTo>
                      <a:lnTo>
                        <a:pt x="313" y="123"/>
                      </a:lnTo>
                      <a:cubicBezTo>
                        <a:pt x="349" y="123"/>
                        <a:pt x="376" y="99"/>
                        <a:pt x="376" y="63"/>
                      </a:cubicBezTo>
                      <a:cubicBezTo>
                        <a:pt x="376" y="24"/>
                        <a:pt x="349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16"/>
                <p:cNvSpPr/>
                <p:nvPr/>
              </p:nvSpPr>
              <p:spPr>
                <a:xfrm>
                  <a:off x="3132268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16"/>
                <p:cNvSpPr/>
                <p:nvPr/>
              </p:nvSpPr>
              <p:spPr>
                <a:xfrm>
                  <a:off x="3168868" y="4295529"/>
                  <a:ext cx="2945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16"/>
                <p:cNvSpPr/>
                <p:nvPr/>
              </p:nvSpPr>
              <p:spPr>
                <a:xfrm>
                  <a:off x="3217119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16"/>
                <p:cNvSpPr/>
                <p:nvPr/>
              </p:nvSpPr>
              <p:spPr>
                <a:xfrm>
                  <a:off x="3250073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16"/>
                <p:cNvSpPr/>
                <p:nvPr/>
              </p:nvSpPr>
              <p:spPr>
                <a:xfrm>
                  <a:off x="3286745" y="4295529"/>
                  <a:ext cx="2938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16"/>
                <p:cNvSpPr/>
                <p:nvPr/>
              </p:nvSpPr>
              <p:spPr>
                <a:xfrm>
                  <a:off x="3341144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16"/>
                <p:cNvSpPr/>
                <p:nvPr/>
              </p:nvSpPr>
              <p:spPr>
                <a:xfrm>
                  <a:off x="3334925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5" name="Google Shape;1905;p16"/>
                <p:cNvSpPr/>
                <p:nvPr/>
              </p:nvSpPr>
              <p:spPr>
                <a:xfrm>
                  <a:off x="3363447" y="4295529"/>
                  <a:ext cx="2144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6" name="Google Shape;1906;p16"/>
                <p:cNvSpPr/>
                <p:nvPr/>
              </p:nvSpPr>
              <p:spPr>
                <a:xfrm>
                  <a:off x="3400904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2" y="3447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16"/>
                <p:cNvSpPr/>
                <p:nvPr/>
              </p:nvSpPr>
              <p:spPr>
                <a:xfrm>
                  <a:off x="3446511" y="4295529"/>
                  <a:ext cx="178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50" y="3447"/>
                      </a:lnTo>
                      <a:lnTo>
                        <a:pt x="2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16"/>
                <p:cNvSpPr/>
                <p:nvPr/>
              </p:nvSpPr>
              <p:spPr>
                <a:xfrm>
                  <a:off x="3481252" y="4295529"/>
                  <a:ext cx="2151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16"/>
                <p:cNvSpPr/>
                <p:nvPr/>
              </p:nvSpPr>
              <p:spPr>
                <a:xfrm>
                  <a:off x="3518709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3" y="3447"/>
                      </a:lnTo>
                      <a:lnTo>
                        <a:pt x="40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16"/>
                <p:cNvSpPr/>
                <p:nvPr/>
              </p:nvSpPr>
              <p:spPr>
                <a:xfrm>
                  <a:off x="3572322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16"/>
                <p:cNvSpPr/>
                <p:nvPr/>
              </p:nvSpPr>
              <p:spPr>
                <a:xfrm>
                  <a:off x="3562457" y="4295529"/>
                  <a:ext cx="1894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64" y="3447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16"/>
                <p:cNvSpPr/>
                <p:nvPr/>
              </p:nvSpPr>
              <p:spPr>
                <a:xfrm>
                  <a:off x="3593696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9" y="3447"/>
                      </a:lnTo>
                      <a:lnTo>
                        <a:pt x="2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16"/>
                <p:cNvSpPr/>
                <p:nvPr/>
              </p:nvSpPr>
              <p:spPr>
                <a:xfrm>
                  <a:off x="3630367" y="4295529"/>
                  <a:ext cx="2959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4" y="3447"/>
                      </a:lnTo>
                      <a:lnTo>
                        <a:pt x="4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4" name="Google Shape;1914;p16"/>
                <p:cNvSpPr/>
                <p:nvPr/>
              </p:nvSpPr>
              <p:spPr>
                <a:xfrm>
                  <a:off x="3678547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5" y="3447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5" name="Google Shape;1915;p16"/>
                <p:cNvSpPr/>
                <p:nvPr/>
              </p:nvSpPr>
              <p:spPr>
                <a:xfrm>
                  <a:off x="3711573" y="4295529"/>
                  <a:ext cx="2058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16" name="Google Shape;1916;p16"/>
              <p:cNvSpPr/>
              <p:nvPr/>
            </p:nvSpPr>
            <p:spPr>
              <a:xfrm>
                <a:off x="2159276" y="2969650"/>
                <a:ext cx="461729" cy="956340"/>
              </a:xfrm>
              <a:custGeom>
                <a:avLst/>
                <a:gdLst/>
                <a:ahLst/>
                <a:cxnLst/>
                <a:rect l="l" t="t" r="r" b="b"/>
                <a:pathLst>
                  <a:path w="4595" h="9517" extrusionOk="0">
                    <a:moveTo>
                      <a:pt x="1" y="1"/>
                    </a:moveTo>
                    <a:lnTo>
                      <a:pt x="762" y="5995"/>
                    </a:lnTo>
                    <a:lnTo>
                      <a:pt x="2497" y="4958"/>
                    </a:lnTo>
                    <a:lnTo>
                      <a:pt x="2860" y="9516"/>
                    </a:lnTo>
                    <a:lnTo>
                      <a:pt x="4595" y="1835"/>
                    </a:lnTo>
                    <a:lnTo>
                      <a:pt x="2758" y="2647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22"/>
          <p:cNvSpPr txBox="1">
            <a:spLocks noGrp="1"/>
          </p:cNvSpPr>
          <p:nvPr>
            <p:ph type="title"/>
          </p:nvPr>
        </p:nvSpPr>
        <p:spPr>
          <a:xfrm>
            <a:off x="946038" y="9200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80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14" name="Google Shape;2514;p22"/>
          <p:cNvSpPr txBox="1">
            <a:spLocks noGrp="1"/>
          </p:cNvSpPr>
          <p:nvPr>
            <p:ph type="subTitle" idx="1"/>
          </p:nvPr>
        </p:nvSpPr>
        <p:spPr>
          <a:xfrm>
            <a:off x="946000" y="17643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15" name="Google Shape;2515;p22"/>
          <p:cNvSpPr txBox="1"/>
          <p:nvPr/>
        </p:nvSpPr>
        <p:spPr>
          <a:xfrm>
            <a:off x="8656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 sz="1200" b="1" u="sng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grpSp>
        <p:nvGrpSpPr>
          <p:cNvPr id="2516" name="Google Shape;2516;p22"/>
          <p:cNvGrpSpPr/>
          <p:nvPr/>
        </p:nvGrpSpPr>
        <p:grpSpPr>
          <a:xfrm rot="-5400000">
            <a:off x="-576910" y="1209762"/>
            <a:ext cx="1463954" cy="310126"/>
            <a:chOff x="4912200" y="2137750"/>
            <a:chExt cx="483600" cy="102450"/>
          </a:xfrm>
        </p:grpSpPr>
        <p:sp>
          <p:nvSpPr>
            <p:cNvPr id="2517" name="Google Shape;2517;p22"/>
            <p:cNvSpPr/>
            <p:nvPr/>
          </p:nvSpPr>
          <p:spPr>
            <a:xfrm>
              <a:off x="5379200" y="2137750"/>
              <a:ext cx="16600" cy="102450"/>
            </a:xfrm>
            <a:custGeom>
              <a:avLst/>
              <a:gdLst/>
              <a:ahLst/>
              <a:cxnLst/>
              <a:rect l="l" t="t" r="r" b="b"/>
              <a:pathLst>
                <a:path w="66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2"/>
            <p:cNvSpPr/>
            <p:nvPr/>
          </p:nvSpPr>
          <p:spPr>
            <a:xfrm>
              <a:off x="49122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2"/>
            <p:cNvSpPr/>
            <p:nvPr/>
          </p:nvSpPr>
          <p:spPr>
            <a:xfrm>
              <a:off x="511795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2"/>
            <p:cNvSpPr/>
            <p:nvPr/>
          </p:nvSpPr>
          <p:spPr>
            <a:xfrm>
              <a:off x="49753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2"/>
            <p:cNvSpPr/>
            <p:nvPr/>
          </p:nvSpPr>
          <p:spPr>
            <a:xfrm>
              <a:off x="5245025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22"/>
            <p:cNvSpPr/>
            <p:nvPr/>
          </p:nvSpPr>
          <p:spPr>
            <a:xfrm>
              <a:off x="535522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22"/>
            <p:cNvSpPr/>
            <p:nvPr/>
          </p:nvSpPr>
          <p:spPr>
            <a:xfrm>
              <a:off x="52253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2"/>
            <p:cNvSpPr/>
            <p:nvPr/>
          </p:nvSpPr>
          <p:spPr>
            <a:xfrm>
              <a:off x="52065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2"/>
            <p:cNvSpPr/>
            <p:nvPr/>
          </p:nvSpPr>
          <p:spPr>
            <a:xfrm>
              <a:off x="49549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2"/>
            <p:cNvSpPr/>
            <p:nvPr/>
          </p:nvSpPr>
          <p:spPr>
            <a:xfrm>
              <a:off x="5087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2"/>
            <p:cNvSpPr/>
            <p:nvPr/>
          </p:nvSpPr>
          <p:spPr>
            <a:xfrm>
              <a:off x="5062050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3" y="409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2"/>
            <p:cNvSpPr/>
            <p:nvPr/>
          </p:nvSpPr>
          <p:spPr>
            <a:xfrm>
              <a:off x="5075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2"/>
            <p:cNvSpPr/>
            <p:nvPr/>
          </p:nvSpPr>
          <p:spPr>
            <a:xfrm>
              <a:off x="51656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2"/>
            <p:cNvSpPr/>
            <p:nvPr/>
          </p:nvSpPr>
          <p:spPr>
            <a:xfrm>
              <a:off x="5147925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2"/>
            <p:cNvSpPr/>
            <p:nvPr/>
          </p:nvSpPr>
          <p:spPr>
            <a:xfrm>
              <a:off x="50368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2"/>
            <p:cNvSpPr/>
            <p:nvPr/>
          </p:nvSpPr>
          <p:spPr>
            <a:xfrm>
              <a:off x="5344000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2"/>
            <p:cNvSpPr/>
            <p:nvPr/>
          </p:nvSpPr>
          <p:spPr>
            <a:xfrm>
              <a:off x="5332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2"/>
            <p:cNvSpPr/>
            <p:nvPr/>
          </p:nvSpPr>
          <p:spPr>
            <a:xfrm>
              <a:off x="53102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2"/>
            <p:cNvSpPr/>
            <p:nvPr/>
          </p:nvSpPr>
          <p:spPr>
            <a:xfrm>
              <a:off x="5275875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4" y="4098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2"/>
            <p:cNvSpPr/>
            <p:nvPr/>
          </p:nvSpPr>
          <p:spPr>
            <a:xfrm>
              <a:off x="4940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2"/>
            <p:cNvSpPr/>
            <p:nvPr/>
          </p:nvSpPr>
          <p:spPr>
            <a:xfrm>
              <a:off x="5293425" y="2137750"/>
              <a:ext cx="11250" cy="102450"/>
            </a:xfrm>
            <a:custGeom>
              <a:avLst/>
              <a:gdLst/>
              <a:ahLst/>
              <a:cxnLst/>
              <a:rect l="l" t="t" r="r" b="b"/>
              <a:pathLst>
                <a:path w="450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2"/>
            <p:cNvSpPr/>
            <p:nvPr/>
          </p:nvSpPr>
          <p:spPr>
            <a:xfrm>
              <a:off x="5181025" y="2137750"/>
              <a:ext cx="10900" cy="102450"/>
            </a:xfrm>
            <a:custGeom>
              <a:avLst/>
              <a:gdLst/>
              <a:ahLst/>
              <a:cxnLst/>
              <a:rect l="l" t="t" r="r" b="b"/>
              <a:pathLst>
                <a:path w="43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35" y="4098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2"/>
            <p:cNvSpPr/>
            <p:nvPr/>
          </p:nvSpPr>
          <p:spPr>
            <a:xfrm>
              <a:off x="5008700" y="2137750"/>
              <a:ext cx="11275" cy="102450"/>
            </a:xfrm>
            <a:custGeom>
              <a:avLst/>
              <a:gdLst/>
              <a:ahLst/>
              <a:cxnLst/>
              <a:rect l="l" t="t" r="r" b="b"/>
              <a:pathLst>
                <a:path w="451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40" name="Google Shape;2540;p22"/>
          <p:cNvCxnSpPr/>
          <p:nvPr/>
        </p:nvCxnSpPr>
        <p:spPr>
          <a:xfrm rot="10800000">
            <a:off x="622525" y="-35900"/>
            <a:ext cx="0" cy="213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541" name="Google Shape;2541;p22"/>
          <p:cNvGrpSpPr/>
          <p:nvPr/>
        </p:nvGrpSpPr>
        <p:grpSpPr>
          <a:xfrm rot="1319274">
            <a:off x="8346064" y="1342766"/>
            <a:ext cx="2304214" cy="800038"/>
            <a:chOff x="4488225" y="194175"/>
            <a:chExt cx="4038965" cy="1401943"/>
          </a:xfrm>
        </p:grpSpPr>
        <p:sp>
          <p:nvSpPr>
            <p:cNvPr id="2542" name="Google Shape;2542;p22"/>
            <p:cNvSpPr/>
            <p:nvPr/>
          </p:nvSpPr>
          <p:spPr>
            <a:xfrm>
              <a:off x="7387402" y="195594"/>
              <a:ext cx="1139788" cy="1400524"/>
            </a:xfrm>
            <a:custGeom>
              <a:avLst/>
              <a:gdLst/>
              <a:ahLst/>
              <a:cxnLst/>
              <a:rect l="l" t="t" r="r" b="b"/>
              <a:pathLst>
                <a:path w="12052" h="14809" extrusionOk="0">
                  <a:moveTo>
                    <a:pt x="324" y="0"/>
                  </a:moveTo>
                  <a:cubicBezTo>
                    <a:pt x="150" y="0"/>
                    <a:pt x="12" y="150"/>
                    <a:pt x="12" y="324"/>
                  </a:cubicBezTo>
                  <a:lnTo>
                    <a:pt x="0" y="14473"/>
                  </a:lnTo>
                  <a:cubicBezTo>
                    <a:pt x="0" y="14659"/>
                    <a:pt x="138" y="14796"/>
                    <a:pt x="324" y="14796"/>
                  </a:cubicBezTo>
                  <a:lnTo>
                    <a:pt x="11713" y="14808"/>
                  </a:lnTo>
                  <a:cubicBezTo>
                    <a:pt x="11901" y="14808"/>
                    <a:pt x="12039" y="14659"/>
                    <a:pt x="12039" y="14485"/>
                  </a:cubicBezTo>
                  <a:lnTo>
                    <a:pt x="12051" y="324"/>
                  </a:lnTo>
                  <a:cubicBezTo>
                    <a:pt x="12051" y="150"/>
                    <a:pt x="11901" y="12"/>
                    <a:pt x="11728" y="12"/>
                  </a:cubicBezTo>
                  <a:lnTo>
                    <a:pt x="3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43" name="Google Shape;2543;p22"/>
            <p:cNvGrpSpPr/>
            <p:nvPr/>
          </p:nvGrpSpPr>
          <p:grpSpPr>
            <a:xfrm>
              <a:off x="8258971" y="494344"/>
              <a:ext cx="268208" cy="846697"/>
              <a:chOff x="8258971" y="494344"/>
              <a:chExt cx="268208" cy="846697"/>
            </a:xfrm>
          </p:grpSpPr>
          <p:sp>
            <p:nvSpPr>
              <p:cNvPr id="2544" name="Google Shape;2544;p22"/>
              <p:cNvSpPr/>
              <p:nvPr/>
            </p:nvSpPr>
            <p:spPr>
              <a:xfrm>
                <a:off x="8258971" y="494344"/>
                <a:ext cx="268208" cy="28372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00" extrusionOk="0">
                    <a:moveTo>
                      <a:pt x="0" y="0"/>
                    </a:moveTo>
                    <a:lnTo>
                      <a:pt x="0" y="300"/>
                    </a:lnTo>
                    <a:lnTo>
                      <a:pt x="2835" y="300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22"/>
              <p:cNvSpPr/>
              <p:nvPr/>
            </p:nvSpPr>
            <p:spPr>
              <a:xfrm>
                <a:off x="8258971" y="1311440"/>
                <a:ext cx="267073" cy="29601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313" extrusionOk="0">
                    <a:moveTo>
                      <a:pt x="0" y="0"/>
                    </a:moveTo>
                    <a:lnTo>
                      <a:pt x="0" y="312"/>
                    </a:lnTo>
                    <a:lnTo>
                      <a:pt x="2823" y="312"/>
                    </a:lnTo>
                    <a:lnTo>
                      <a:pt x="2823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22"/>
              <p:cNvSpPr/>
              <p:nvPr/>
            </p:nvSpPr>
            <p:spPr>
              <a:xfrm>
                <a:off x="8258971" y="951218"/>
                <a:ext cx="267073" cy="2950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312" extrusionOk="0">
                    <a:moveTo>
                      <a:pt x="0" y="0"/>
                    </a:moveTo>
                    <a:lnTo>
                      <a:pt x="0" y="312"/>
                    </a:lnTo>
                    <a:lnTo>
                      <a:pt x="2823" y="312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22"/>
              <p:cNvSpPr/>
              <p:nvPr/>
            </p:nvSpPr>
            <p:spPr>
              <a:xfrm>
                <a:off x="8258971" y="1201738"/>
                <a:ext cx="267073" cy="29601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313" extrusionOk="0">
                    <a:moveTo>
                      <a:pt x="0" y="1"/>
                    </a:moveTo>
                    <a:lnTo>
                      <a:pt x="0" y="300"/>
                    </a:lnTo>
                    <a:lnTo>
                      <a:pt x="2823" y="312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22"/>
              <p:cNvSpPr/>
              <p:nvPr/>
            </p:nvSpPr>
            <p:spPr>
              <a:xfrm>
                <a:off x="8258971" y="729259"/>
                <a:ext cx="268208" cy="2846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01" extrusionOk="0">
                    <a:moveTo>
                      <a:pt x="0" y="1"/>
                    </a:moveTo>
                    <a:lnTo>
                      <a:pt x="0" y="300"/>
                    </a:lnTo>
                    <a:lnTo>
                      <a:pt x="2835" y="300"/>
                    </a:lnTo>
                    <a:lnTo>
                      <a:pt x="2835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22"/>
              <p:cNvSpPr/>
              <p:nvPr/>
            </p:nvSpPr>
            <p:spPr>
              <a:xfrm>
                <a:off x="8258971" y="555532"/>
                <a:ext cx="268208" cy="9741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03" extrusionOk="0">
                    <a:moveTo>
                      <a:pt x="0" y="0"/>
                    </a:moveTo>
                    <a:lnTo>
                      <a:pt x="0" y="102"/>
                    </a:lnTo>
                    <a:lnTo>
                      <a:pt x="2835" y="102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22"/>
              <p:cNvSpPr/>
              <p:nvPr/>
            </p:nvSpPr>
            <p:spPr>
              <a:xfrm>
                <a:off x="8258971" y="782314"/>
                <a:ext cx="268208" cy="10781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14" extrusionOk="0">
                    <a:moveTo>
                      <a:pt x="0" y="0"/>
                    </a:moveTo>
                    <a:lnTo>
                      <a:pt x="0" y="102"/>
                    </a:lnTo>
                    <a:lnTo>
                      <a:pt x="2835" y="114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22"/>
              <p:cNvSpPr/>
              <p:nvPr/>
            </p:nvSpPr>
            <p:spPr>
              <a:xfrm>
                <a:off x="8258971" y="815414"/>
                <a:ext cx="267073" cy="945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0" extrusionOk="0">
                    <a:moveTo>
                      <a:pt x="0" y="1"/>
                    </a:moveTo>
                    <a:lnTo>
                      <a:pt x="0" y="100"/>
                    </a:lnTo>
                    <a:lnTo>
                      <a:pt x="2823" y="100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22"/>
              <p:cNvSpPr/>
              <p:nvPr/>
            </p:nvSpPr>
            <p:spPr>
              <a:xfrm>
                <a:off x="8258971" y="1255832"/>
                <a:ext cx="267073" cy="10876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15" extrusionOk="0">
                    <a:moveTo>
                      <a:pt x="0" y="1"/>
                    </a:moveTo>
                    <a:lnTo>
                      <a:pt x="0" y="115"/>
                    </a:lnTo>
                    <a:lnTo>
                      <a:pt x="2823" y="115"/>
                    </a:lnTo>
                    <a:lnTo>
                      <a:pt x="2823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22"/>
              <p:cNvSpPr/>
              <p:nvPr/>
            </p:nvSpPr>
            <p:spPr>
              <a:xfrm>
                <a:off x="8258971" y="1024606"/>
                <a:ext cx="2670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12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823" y="111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22"/>
              <p:cNvSpPr/>
              <p:nvPr/>
            </p:nvSpPr>
            <p:spPr>
              <a:xfrm>
                <a:off x="8258971" y="1069338"/>
                <a:ext cx="267073" cy="945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0" extrusionOk="0">
                    <a:moveTo>
                      <a:pt x="0" y="1"/>
                    </a:moveTo>
                    <a:lnTo>
                      <a:pt x="0" y="100"/>
                    </a:lnTo>
                    <a:lnTo>
                      <a:pt x="2823" y="100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22"/>
              <p:cNvSpPr/>
              <p:nvPr/>
            </p:nvSpPr>
            <p:spPr>
              <a:xfrm>
                <a:off x="8258971" y="1044466"/>
                <a:ext cx="267073" cy="9741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3" extrusionOk="0">
                    <a:moveTo>
                      <a:pt x="0" y="0"/>
                    </a:moveTo>
                    <a:lnTo>
                      <a:pt x="0" y="102"/>
                    </a:lnTo>
                    <a:lnTo>
                      <a:pt x="2823" y="102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22"/>
              <p:cNvSpPr/>
              <p:nvPr/>
            </p:nvSpPr>
            <p:spPr>
              <a:xfrm>
                <a:off x="8258971" y="887383"/>
                <a:ext cx="267073" cy="9741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3" extrusionOk="0">
                    <a:moveTo>
                      <a:pt x="0" y="1"/>
                    </a:moveTo>
                    <a:lnTo>
                      <a:pt x="0" y="103"/>
                    </a:lnTo>
                    <a:lnTo>
                      <a:pt x="2823" y="103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22"/>
              <p:cNvSpPr/>
              <p:nvPr/>
            </p:nvSpPr>
            <p:spPr>
              <a:xfrm>
                <a:off x="8258971" y="918307"/>
                <a:ext cx="267073" cy="945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0" extrusionOk="0">
                    <a:moveTo>
                      <a:pt x="0" y="1"/>
                    </a:moveTo>
                    <a:lnTo>
                      <a:pt x="0" y="99"/>
                    </a:lnTo>
                    <a:lnTo>
                      <a:pt x="2823" y="99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22"/>
              <p:cNvSpPr/>
              <p:nvPr/>
            </p:nvSpPr>
            <p:spPr>
              <a:xfrm>
                <a:off x="8258971" y="1113030"/>
                <a:ext cx="267073" cy="945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00" extrusionOk="0">
                    <a:moveTo>
                      <a:pt x="0" y="1"/>
                    </a:moveTo>
                    <a:lnTo>
                      <a:pt x="0" y="99"/>
                    </a:lnTo>
                    <a:lnTo>
                      <a:pt x="2823" y="99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22"/>
              <p:cNvSpPr/>
              <p:nvPr/>
            </p:nvSpPr>
            <p:spPr>
              <a:xfrm>
                <a:off x="8258971" y="574541"/>
                <a:ext cx="268208" cy="1087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15" extrusionOk="0">
                    <a:moveTo>
                      <a:pt x="0" y="0"/>
                    </a:moveTo>
                    <a:lnTo>
                      <a:pt x="0" y="99"/>
                    </a:lnTo>
                    <a:lnTo>
                      <a:pt x="2835" y="114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22"/>
              <p:cNvSpPr/>
              <p:nvPr/>
            </p:nvSpPr>
            <p:spPr>
              <a:xfrm>
                <a:off x="8258971" y="594684"/>
                <a:ext cx="268208" cy="9363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99" extrusionOk="0">
                    <a:moveTo>
                      <a:pt x="0" y="0"/>
                    </a:moveTo>
                    <a:lnTo>
                      <a:pt x="0" y="99"/>
                    </a:lnTo>
                    <a:lnTo>
                      <a:pt x="2835" y="99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22"/>
              <p:cNvSpPr/>
              <p:nvPr/>
            </p:nvSpPr>
            <p:spPr>
              <a:xfrm>
                <a:off x="8258971" y="633459"/>
                <a:ext cx="268208" cy="1087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15" extrusionOk="0">
                    <a:moveTo>
                      <a:pt x="0" y="1"/>
                    </a:moveTo>
                    <a:lnTo>
                      <a:pt x="0" y="114"/>
                    </a:lnTo>
                    <a:lnTo>
                      <a:pt x="2835" y="114"/>
                    </a:lnTo>
                    <a:lnTo>
                      <a:pt x="2835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22"/>
              <p:cNvSpPr/>
              <p:nvPr/>
            </p:nvSpPr>
            <p:spPr>
              <a:xfrm>
                <a:off x="8258971" y="693795"/>
                <a:ext cx="268208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12" extrusionOk="0">
                    <a:moveTo>
                      <a:pt x="0" y="1"/>
                    </a:moveTo>
                    <a:lnTo>
                      <a:pt x="0" y="112"/>
                    </a:lnTo>
                    <a:lnTo>
                      <a:pt x="2835" y="112"/>
                    </a:lnTo>
                    <a:lnTo>
                      <a:pt x="2835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22"/>
              <p:cNvSpPr/>
              <p:nvPr/>
            </p:nvSpPr>
            <p:spPr>
              <a:xfrm>
                <a:off x="8258971" y="1281934"/>
                <a:ext cx="267073" cy="10592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112" extrusionOk="0">
                    <a:moveTo>
                      <a:pt x="0" y="1"/>
                    </a:moveTo>
                    <a:lnTo>
                      <a:pt x="0" y="112"/>
                    </a:lnTo>
                    <a:lnTo>
                      <a:pt x="2823" y="112"/>
                    </a:lnTo>
                    <a:lnTo>
                      <a:pt x="2823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22"/>
              <p:cNvSpPr/>
              <p:nvPr/>
            </p:nvSpPr>
            <p:spPr>
              <a:xfrm>
                <a:off x="8258971" y="653602"/>
                <a:ext cx="268208" cy="20239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14" extrusionOk="0">
                    <a:moveTo>
                      <a:pt x="0" y="0"/>
                    </a:moveTo>
                    <a:lnTo>
                      <a:pt x="0" y="213"/>
                    </a:lnTo>
                    <a:lnTo>
                      <a:pt x="2835" y="213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22"/>
              <p:cNvSpPr/>
              <p:nvPr/>
            </p:nvSpPr>
            <p:spPr>
              <a:xfrm>
                <a:off x="8258971" y="850878"/>
                <a:ext cx="267073" cy="19104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202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2823" y="201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22"/>
              <p:cNvSpPr/>
              <p:nvPr/>
            </p:nvSpPr>
            <p:spPr>
              <a:xfrm>
                <a:off x="8258971" y="1152182"/>
                <a:ext cx="267073" cy="19860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210" extrusionOk="0">
                    <a:moveTo>
                      <a:pt x="0" y="0"/>
                    </a:moveTo>
                    <a:lnTo>
                      <a:pt x="0" y="210"/>
                    </a:lnTo>
                    <a:lnTo>
                      <a:pt x="2823" y="210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rgbClr val="391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67" name="Google Shape;2567;p22"/>
            <p:cNvSpPr/>
            <p:nvPr/>
          </p:nvSpPr>
          <p:spPr>
            <a:xfrm>
              <a:off x="4488225" y="194175"/>
              <a:ext cx="2900444" cy="1400808"/>
            </a:xfrm>
            <a:custGeom>
              <a:avLst/>
              <a:gdLst/>
              <a:ahLst/>
              <a:cxnLst/>
              <a:rect l="l" t="t" r="r" b="b"/>
              <a:pathLst>
                <a:path w="30669" h="14812" extrusionOk="0">
                  <a:moveTo>
                    <a:pt x="336" y="0"/>
                  </a:moveTo>
                  <a:cubicBezTo>
                    <a:pt x="162" y="0"/>
                    <a:pt x="12" y="138"/>
                    <a:pt x="12" y="315"/>
                  </a:cubicBezTo>
                  <a:lnTo>
                    <a:pt x="0" y="14476"/>
                  </a:lnTo>
                  <a:cubicBezTo>
                    <a:pt x="0" y="14650"/>
                    <a:pt x="150" y="14787"/>
                    <a:pt x="324" y="14787"/>
                  </a:cubicBezTo>
                  <a:lnTo>
                    <a:pt x="30333" y="14811"/>
                  </a:lnTo>
                  <a:cubicBezTo>
                    <a:pt x="30507" y="14811"/>
                    <a:pt x="30656" y="14674"/>
                    <a:pt x="30656" y="14488"/>
                  </a:cubicBezTo>
                  <a:lnTo>
                    <a:pt x="30668" y="339"/>
                  </a:lnTo>
                  <a:cubicBezTo>
                    <a:pt x="30668" y="165"/>
                    <a:pt x="30519" y="15"/>
                    <a:pt x="30345" y="15"/>
                  </a:cubicBezTo>
                  <a:lnTo>
                    <a:pt x="3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8" name="Google Shape;2568;p22"/>
            <p:cNvGrpSpPr/>
            <p:nvPr/>
          </p:nvGrpSpPr>
          <p:grpSpPr>
            <a:xfrm>
              <a:off x="4830573" y="418593"/>
              <a:ext cx="926054" cy="927283"/>
              <a:chOff x="4830573" y="418593"/>
              <a:chExt cx="926054" cy="927283"/>
            </a:xfrm>
          </p:grpSpPr>
          <p:sp>
            <p:nvSpPr>
              <p:cNvPr id="2569" name="Google Shape;2569;p22"/>
              <p:cNvSpPr/>
              <p:nvPr/>
            </p:nvSpPr>
            <p:spPr>
              <a:xfrm>
                <a:off x="4830573" y="862794"/>
                <a:ext cx="926054" cy="38869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411" extrusionOk="0">
                    <a:moveTo>
                      <a:pt x="1" y="0"/>
                    </a:moveTo>
                    <a:lnTo>
                      <a:pt x="1" y="411"/>
                    </a:lnTo>
                    <a:lnTo>
                      <a:pt x="9792" y="411"/>
                    </a:lnTo>
                    <a:lnTo>
                      <a:pt x="979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22"/>
              <p:cNvSpPr/>
              <p:nvPr/>
            </p:nvSpPr>
            <p:spPr>
              <a:xfrm>
                <a:off x="5273545" y="418593"/>
                <a:ext cx="40099" cy="927283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805" extrusionOk="0">
                    <a:moveTo>
                      <a:pt x="1" y="1"/>
                    </a:moveTo>
                    <a:lnTo>
                      <a:pt x="1" y="9804"/>
                    </a:lnTo>
                    <a:lnTo>
                      <a:pt x="424" y="9804"/>
                    </a:lnTo>
                    <a:lnTo>
                      <a:pt x="4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22"/>
              <p:cNvSpPr/>
              <p:nvPr/>
            </p:nvSpPr>
            <p:spPr>
              <a:xfrm>
                <a:off x="5273545" y="418593"/>
                <a:ext cx="40099" cy="927283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805" extrusionOk="0">
                    <a:moveTo>
                      <a:pt x="1" y="1"/>
                    </a:moveTo>
                    <a:lnTo>
                      <a:pt x="1" y="9804"/>
                    </a:lnTo>
                    <a:lnTo>
                      <a:pt x="424" y="9804"/>
                    </a:lnTo>
                    <a:lnTo>
                      <a:pt x="4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22"/>
              <p:cNvSpPr/>
              <p:nvPr/>
            </p:nvSpPr>
            <p:spPr>
              <a:xfrm>
                <a:off x="4952192" y="540211"/>
                <a:ext cx="682908" cy="684043"/>
              </a:xfrm>
              <a:custGeom>
                <a:avLst/>
                <a:gdLst/>
                <a:ahLst/>
                <a:cxnLst/>
                <a:rect l="l" t="t" r="r" b="b"/>
                <a:pathLst>
                  <a:path w="7221" h="7233" extrusionOk="0">
                    <a:moveTo>
                      <a:pt x="6920" y="1"/>
                    </a:moveTo>
                    <a:lnTo>
                      <a:pt x="0" y="6933"/>
                    </a:lnTo>
                    <a:lnTo>
                      <a:pt x="288" y="7232"/>
                    </a:lnTo>
                    <a:lnTo>
                      <a:pt x="7220" y="300"/>
                    </a:lnTo>
                    <a:lnTo>
                      <a:pt x="69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22"/>
              <p:cNvSpPr/>
              <p:nvPr/>
            </p:nvSpPr>
            <p:spPr>
              <a:xfrm>
                <a:off x="4952192" y="540211"/>
                <a:ext cx="682908" cy="684043"/>
              </a:xfrm>
              <a:custGeom>
                <a:avLst/>
                <a:gdLst/>
                <a:ahLst/>
                <a:cxnLst/>
                <a:rect l="l" t="t" r="r" b="b"/>
                <a:pathLst>
                  <a:path w="7221" h="7233" extrusionOk="0">
                    <a:moveTo>
                      <a:pt x="288" y="1"/>
                    </a:moveTo>
                    <a:lnTo>
                      <a:pt x="0" y="300"/>
                    </a:lnTo>
                    <a:lnTo>
                      <a:pt x="6920" y="7232"/>
                    </a:lnTo>
                    <a:lnTo>
                      <a:pt x="7220" y="6933"/>
                    </a:lnTo>
                    <a:lnTo>
                      <a:pt x="28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22"/>
              <p:cNvSpPr/>
              <p:nvPr/>
            </p:nvSpPr>
            <p:spPr>
              <a:xfrm>
                <a:off x="4864902" y="670342"/>
                <a:ext cx="857489" cy="423779"/>
              </a:xfrm>
              <a:custGeom>
                <a:avLst/>
                <a:gdLst/>
                <a:ahLst/>
                <a:cxnLst/>
                <a:rect l="l" t="t" r="r" b="b"/>
                <a:pathLst>
                  <a:path w="9067" h="4481" extrusionOk="0">
                    <a:moveTo>
                      <a:pt x="8892" y="0"/>
                    </a:moveTo>
                    <a:lnTo>
                      <a:pt x="0" y="4106"/>
                    </a:lnTo>
                    <a:lnTo>
                      <a:pt x="174" y="4481"/>
                    </a:lnTo>
                    <a:lnTo>
                      <a:pt x="9066" y="375"/>
                    </a:lnTo>
                    <a:lnTo>
                      <a:pt x="889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22"/>
              <p:cNvSpPr/>
              <p:nvPr/>
            </p:nvSpPr>
            <p:spPr>
              <a:xfrm>
                <a:off x="4851852" y="703158"/>
                <a:ext cx="883496" cy="358146"/>
              </a:xfrm>
              <a:custGeom>
                <a:avLst/>
                <a:gdLst/>
                <a:ahLst/>
                <a:cxnLst/>
                <a:rect l="l" t="t" r="r" b="b"/>
                <a:pathLst>
                  <a:path w="9342" h="3787" extrusionOk="0">
                    <a:moveTo>
                      <a:pt x="150" y="1"/>
                    </a:moveTo>
                    <a:lnTo>
                      <a:pt x="0" y="402"/>
                    </a:lnTo>
                    <a:lnTo>
                      <a:pt x="9192" y="3786"/>
                    </a:lnTo>
                    <a:lnTo>
                      <a:pt x="9342" y="3384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22"/>
              <p:cNvSpPr/>
              <p:nvPr/>
            </p:nvSpPr>
            <p:spPr>
              <a:xfrm>
                <a:off x="5081092" y="454057"/>
                <a:ext cx="423874" cy="85635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9055" extrusionOk="0">
                    <a:moveTo>
                      <a:pt x="388" y="0"/>
                    </a:moveTo>
                    <a:lnTo>
                      <a:pt x="1" y="174"/>
                    </a:lnTo>
                    <a:lnTo>
                      <a:pt x="4107" y="9054"/>
                    </a:lnTo>
                    <a:lnTo>
                      <a:pt x="4481" y="888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22"/>
              <p:cNvSpPr/>
              <p:nvPr/>
            </p:nvSpPr>
            <p:spPr>
              <a:xfrm>
                <a:off x="5115138" y="441006"/>
                <a:ext cx="356917" cy="882456"/>
              </a:xfrm>
              <a:custGeom>
                <a:avLst/>
                <a:gdLst/>
                <a:ahLst/>
                <a:cxnLst/>
                <a:rect l="l" t="t" r="r" b="b"/>
                <a:pathLst>
                  <a:path w="3774" h="9331" extrusionOk="0">
                    <a:moveTo>
                      <a:pt x="3372" y="1"/>
                    </a:moveTo>
                    <a:lnTo>
                      <a:pt x="1" y="9192"/>
                    </a:lnTo>
                    <a:lnTo>
                      <a:pt x="390" y="9330"/>
                    </a:lnTo>
                    <a:lnTo>
                      <a:pt x="3774" y="138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8" name="Google Shape;2578;p22"/>
            <p:cNvGrpSpPr/>
            <p:nvPr/>
          </p:nvGrpSpPr>
          <p:grpSpPr>
            <a:xfrm>
              <a:off x="6103786" y="454057"/>
              <a:ext cx="907035" cy="889539"/>
              <a:chOff x="6103786" y="454057"/>
              <a:chExt cx="907035" cy="889539"/>
            </a:xfrm>
          </p:grpSpPr>
          <p:sp>
            <p:nvSpPr>
              <p:cNvPr id="2579" name="Google Shape;2579;p22"/>
              <p:cNvSpPr/>
              <p:nvPr/>
            </p:nvSpPr>
            <p:spPr>
              <a:xfrm>
                <a:off x="6113054" y="454057"/>
                <a:ext cx="142994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1511" extrusionOk="0">
                    <a:moveTo>
                      <a:pt x="762" y="339"/>
                    </a:moveTo>
                    <a:cubicBezTo>
                      <a:pt x="987" y="339"/>
                      <a:pt x="1176" y="525"/>
                      <a:pt x="1176" y="762"/>
                    </a:cubicBezTo>
                    <a:cubicBezTo>
                      <a:pt x="1176" y="987"/>
                      <a:pt x="987" y="1175"/>
                      <a:pt x="762" y="1175"/>
                    </a:cubicBezTo>
                    <a:cubicBezTo>
                      <a:pt x="525" y="1175"/>
                      <a:pt x="340" y="987"/>
                      <a:pt x="340" y="762"/>
                    </a:cubicBezTo>
                    <a:cubicBezTo>
                      <a:pt x="340" y="525"/>
                      <a:pt x="525" y="339"/>
                      <a:pt x="762" y="339"/>
                    </a:cubicBezTo>
                    <a:close/>
                    <a:moveTo>
                      <a:pt x="762" y="0"/>
                    </a:moveTo>
                    <a:cubicBezTo>
                      <a:pt x="340" y="0"/>
                      <a:pt x="1" y="339"/>
                      <a:pt x="1" y="762"/>
                    </a:cubicBezTo>
                    <a:cubicBezTo>
                      <a:pt x="1" y="1175"/>
                      <a:pt x="340" y="1511"/>
                      <a:pt x="762" y="1511"/>
                    </a:cubicBezTo>
                    <a:cubicBezTo>
                      <a:pt x="1176" y="1511"/>
                      <a:pt x="1511" y="1175"/>
                      <a:pt x="1511" y="762"/>
                    </a:cubicBezTo>
                    <a:cubicBezTo>
                      <a:pt x="1511" y="339"/>
                      <a:pt x="1176" y="0"/>
                      <a:pt x="7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22"/>
              <p:cNvSpPr/>
              <p:nvPr/>
            </p:nvSpPr>
            <p:spPr>
              <a:xfrm>
                <a:off x="6364803" y="454057"/>
                <a:ext cx="14289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511" extrusionOk="0">
                    <a:moveTo>
                      <a:pt x="762" y="339"/>
                    </a:moveTo>
                    <a:cubicBezTo>
                      <a:pt x="986" y="339"/>
                      <a:pt x="1172" y="525"/>
                      <a:pt x="1172" y="762"/>
                    </a:cubicBezTo>
                    <a:cubicBezTo>
                      <a:pt x="1172" y="987"/>
                      <a:pt x="986" y="1175"/>
                      <a:pt x="762" y="1175"/>
                    </a:cubicBezTo>
                    <a:cubicBezTo>
                      <a:pt x="525" y="1175"/>
                      <a:pt x="336" y="987"/>
                      <a:pt x="336" y="762"/>
                    </a:cubicBezTo>
                    <a:cubicBezTo>
                      <a:pt x="336" y="525"/>
                      <a:pt x="525" y="339"/>
                      <a:pt x="762" y="339"/>
                    </a:cubicBezTo>
                    <a:close/>
                    <a:moveTo>
                      <a:pt x="762" y="0"/>
                    </a:moveTo>
                    <a:cubicBezTo>
                      <a:pt x="336" y="0"/>
                      <a:pt x="0" y="339"/>
                      <a:pt x="0" y="762"/>
                    </a:cubicBezTo>
                    <a:cubicBezTo>
                      <a:pt x="0" y="1175"/>
                      <a:pt x="336" y="1511"/>
                      <a:pt x="762" y="1511"/>
                    </a:cubicBezTo>
                    <a:cubicBezTo>
                      <a:pt x="1172" y="1511"/>
                      <a:pt x="1511" y="1175"/>
                      <a:pt x="1511" y="762"/>
                    </a:cubicBezTo>
                    <a:cubicBezTo>
                      <a:pt x="1511" y="339"/>
                      <a:pt x="1172" y="0"/>
                      <a:pt x="7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22"/>
              <p:cNvSpPr/>
              <p:nvPr/>
            </p:nvSpPr>
            <p:spPr>
              <a:xfrm>
                <a:off x="6617308" y="454057"/>
                <a:ext cx="14185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11" extrusionOk="0">
                    <a:moveTo>
                      <a:pt x="750" y="339"/>
                    </a:moveTo>
                    <a:cubicBezTo>
                      <a:pt x="975" y="339"/>
                      <a:pt x="1163" y="525"/>
                      <a:pt x="1163" y="762"/>
                    </a:cubicBezTo>
                    <a:cubicBezTo>
                      <a:pt x="1163" y="987"/>
                      <a:pt x="975" y="1175"/>
                      <a:pt x="750" y="1175"/>
                    </a:cubicBezTo>
                    <a:cubicBezTo>
                      <a:pt x="525" y="1175"/>
                      <a:pt x="339" y="987"/>
                      <a:pt x="339" y="762"/>
                    </a:cubicBezTo>
                    <a:cubicBezTo>
                      <a:pt x="339" y="525"/>
                      <a:pt x="525" y="339"/>
                      <a:pt x="750" y="339"/>
                    </a:cubicBezTo>
                    <a:close/>
                    <a:moveTo>
                      <a:pt x="750" y="0"/>
                    </a:moveTo>
                    <a:cubicBezTo>
                      <a:pt x="339" y="0"/>
                      <a:pt x="1" y="339"/>
                      <a:pt x="1" y="762"/>
                    </a:cubicBezTo>
                    <a:cubicBezTo>
                      <a:pt x="1" y="1175"/>
                      <a:pt x="339" y="1511"/>
                      <a:pt x="750" y="1511"/>
                    </a:cubicBezTo>
                    <a:cubicBezTo>
                      <a:pt x="1163" y="1511"/>
                      <a:pt x="1499" y="1175"/>
                      <a:pt x="1499" y="762"/>
                    </a:cubicBezTo>
                    <a:cubicBezTo>
                      <a:pt x="1499" y="339"/>
                      <a:pt x="1163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22"/>
              <p:cNvSpPr/>
              <p:nvPr/>
            </p:nvSpPr>
            <p:spPr>
              <a:xfrm>
                <a:off x="6868962" y="454057"/>
                <a:ext cx="14185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11" extrusionOk="0">
                    <a:moveTo>
                      <a:pt x="750" y="339"/>
                    </a:moveTo>
                    <a:cubicBezTo>
                      <a:pt x="975" y="339"/>
                      <a:pt x="1161" y="525"/>
                      <a:pt x="1161" y="762"/>
                    </a:cubicBezTo>
                    <a:cubicBezTo>
                      <a:pt x="1161" y="987"/>
                      <a:pt x="975" y="1175"/>
                      <a:pt x="750" y="1175"/>
                    </a:cubicBezTo>
                    <a:cubicBezTo>
                      <a:pt x="525" y="1175"/>
                      <a:pt x="337" y="987"/>
                      <a:pt x="337" y="762"/>
                    </a:cubicBezTo>
                    <a:cubicBezTo>
                      <a:pt x="337" y="525"/>
                      <a:pt x="525" y="339"/>
                      <a:pt x="750" y="339"/>
                    </a:cubicBezTo>
                    <a:close/>
                    <a:moveTo>
                      <a:pt x="750" y="0"/>
                    </a:moveTo>
                    <a:cubicBezTo>
                      <a:pt x="337" y="0"/>
                      <a:pt x="1" y="339"/>
                      <a:pt x="1" y="762"/>
                    </a:cubicBezTo>
                    <a:cubicBezTo>
                      <a:pt x="1" y="1175"/>
                      <a:pt x="337" y="1511"/>
                      <a:pt x="750" y="1511"/>
                    </a:cubicBezTo>
                    <a:cubicBezTo>
                      <a:pt x="1161" y="1511"/>
                      <a:pt x="1499" y="1175"/>
                      <a:pt x="1499" y="762"/>
                    </a:cubicBezTo>
                    <a:cubicBezTo>
                      <a:pt x="1499" y="339"/>
                      <a:pt x="1161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22"/>
              <p:cNvSpPr/>
              <p:nvPr/>
            </p:nvSpPr>
            <p:spPr>
              <a:xfrm>
                <a:off x="6110879" y="703158"/>
                <a:ext cx="141764" cy="142994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512" extrusionOk="0">
                    <a:moveTo>
                      <a:pt x="749" y="340"/>
                    </a:moveTo>
                    <a:cubicBezTo>
                      <a:pt x="974" y="340"/>
                      <a:pt x="1160" y="525"/>
                      <a:pt x="1160" y="750"/>
                    </a:cubicBezTo>
                    <a:cubicBezTo>
                      <a:pt x="1160" y="987"/>
                      <a:pt x="974" y="1164"/>
                      <a:pt x="749" y="1164"/>
                    </a:cubicBezTo>
                    <a:cubicBezTo>
                      <a:pt x="524" y="1164"/>
                      <a:pt x="336" y="987"/>
                      <a:pt x="336" y="750"/>
                    </a:cubicBezTo>
                    <a:cubicBezTo>
                      <a:pt x="336" y="525"/>
                      <a:pt x="524" y="340"/>
                      <a:pt x="749" y="340"/>
                    </a:cubicBezTo>
                    <a:close/>
                    <a:moveTo>
                      <a:pt x="749" y="1"/>
                    </a:moveTo>
                    <a:cubicBezTo>
                      <a:pt x="336" y="1"/>
                      <a:pt x="0" y="340"/>
                      <a:pt x="0" y="750"/>
                    </a:cubicBezTo>
                    <a:cubicBezTo>
                      <a:pt x="0" y="1164"/>
                      <a:pt x="336" y="1511"/>
                      <a:pt x="749" y="1511"/>
                    </a:cubicBezTo>
                    <a:cubicBezTo>
                      <a:pt x="1160" y="1511"/>
                      <a:pt x="1498" y="1164"/>
                      <a:pt x="1498" y="750"/>
                    </a:cubicBezTo>
                    <a:cubicBezTo>
                      <a:pt x="1498" y="340"/>
                      <a:pt x="1160" y="1"/>
                      <a:pt x="7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22"/>
              <p:cNvSpPr/>
              <p:nvPr/>
            </p:nvSpPr>
            <p:spPr>
              <a:xfrm>
                <a:off x="6362249" y="703158"/>
                <a:ext cx="141764" cy="142994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512" extrusionOk="0">
                    <a:moveTo>
                      <a:pt x="750" y="340"/>
                    </a:moveTo>
                    <a:cubicBezTo>
                      <a:pt x="974" y="340"/>
                      <a:pt x="1163" y="525"/>
                      <a:pt x="1163" y="750"/>
                    </a:cubicBezTo>
                    <a:cubicBezTo>
                      <a:pt x="1163" y="987"/>
                      <a:pt x="974" y="1164"/>
                      <a:pt x="750" y="1164"/>
                    </a:cubicBezTo>
                    <a:cubicBezTo>
                      <a:pt x="525" y="1164"/>
                      <a:pt x="339" y="987"/>
                      <a:pt x="339" y="750"/>
                    </a:cubicBezTo>
                    <a:cubicBezTo>
                      <a:pt x="339" y="525"/>
                      <a:pt x="525" y="340"/>
                      <a:pt x="750" y="340"/>
                    </a:cubicBezTo>
                    <a:close/>
                    <a:moveTo>
                      <a:pt x="750" y="1"/>
                    </a:moveTo>
                    <a:cubicBezTo>
                      <a:pt x="339" y="1"/>
                      <a:pt x="0" y="340"/>
                      <a:pt x="0" y="750"/>
                    </a:cubicBezTo>
                    <a:cubicBezTo>
                      <a:pt x="0" y="1164"/>
                      <a:pt x="339" y="1511"/>
                      <a:pt x="750" y="1511"/>
                    </a:cubicBezTo>
                    <a:cubicBezTo>
                      <a:pt x="1163" y="1511"/>
                      <a:pt x="1499" y="1164"/>
                      <a:pt x="1499" y="750"/>
                    </a:cubicBezTo>
                    <a:cubicBezTo>
                      <a:pt x="1499" y="340"/>
                      <a:pt x="1163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22"/>
              <p:cNvSpPr/>
              <p:nvPr/>
            </p:nvSpPr>
            <p:spPr>
              <a:xfrm>
                <a:off x="6613904" y="703158"/>
                <a:ext cx="142994" cy="142994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1512" extrusionOk="0">
                    <a:moveTo>
                      <a:pt x="750" y="340"/>
                    </a:moveTo>
                    <a:cubicBezTo>
                      <a:pt x="987" y="340"/>
                      <a:pt x="1175" y="525"/>
                      <a:pt x="1175" y="750"/>
                    </a:cubicBezTo>
                    <a:cubicBezTo>
                      <a:pt x="1175" y="987"/>
                      <a:pt x="987" y="1164"/>
                      <a:pt x="750" y="1164"/>
                    </a:cubicBezTo>
                    <a:cubicBezTo>
                      <a:pt x="525" y="1164"/>
                      <a:pt x="336" y="987"/>
                      <a:pt x="336" y="750"/>
                    </a:cubicBezTo>
                    <a:cubicBezTo>
                      <a:pt x="336" y="525"/>
                      <a:pt x="525" y="340"/>
                      <a:pt x="750" y="340"/>
                    </a:cubicBezTo>
                    <a:close/>
                    <a:moveTo>
                      <a:pt x="750" y="1"/>
                    </a:moveTo>
                    <a:cubicBezTo>
                      <a:pt x="336" y="1"/>
                      <a:pt x="1" y="340"/>
                      <a:pt x="1" y="750"/>
                    </a:cubicBezTo>
                    <a:cubicBezTo>
                      <a:pt x="1" y="1164"/>
                      <a:pt x="336" y="1511"/>
                      <a:pt x="750" y="1511"/>
                    </a:cubicBezTo>
                    <a:cubicBezTo>
                      <a:pt x="1175" y="1511"/>
                      <a:pt x="1511" y="1164"/>
                      <a:pt x="1511" y="750"/>
                    </a:cubicBezTo>
                    <a:cubicBezTo>
                      <a:pt x="1511" y="340"/>
                      <a:pt x="1175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22"/>
              <p:cNvSpPr/>
              <p:nvPr/>
            </p:nvSpPr>
            <p:spPr>
              <a:xfrm>
                <a:off x="6865274" y="703158"/>
                <a:ext cx="143277" cy="142994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2" extrusionOk="0">
                    <a:moveTo>
                      <a:pt x="765" y="340"/>
                    </a:moveTo>
                    <a:cubicBezTo>
                      <a:pt x="990" y="340"/>
                      <a:pt x="1176" y="525"/>
                      <a:pt x="1176" y="750"/>
                    </a:cubicBezTo>
                    <a:cubicBezTo>
                      <a:pt x="1176" y="987"/>
                      <a:pt x="990" y="1164"/>
                      <a:pt x="765" y="1164"/>
                    </a:cubicBezTo>
                    <a:cubicBezTo>
                      <a:pt x="525" y="1164"/>
                      <a:pt x="340" y="987"/>
                      <a:pt x="340" y="750"/>
                    </a:cubicBezTo>
                    <a:cubicBezTo>
                      <a:pt x="340" y="525"/>
                      <a:pt x="525" y="340"/>
                      <a:pt x="765" y="340"/>
                    </a:cubicBezTo>
                    <a:close/>
                    <a:moveTo>
                      <a:pt x="765" y="1"/>
                    </a:moveTo>
                    <a:cubicBezTo>
                      <a:pt x="340" y="1"/>
                      <a:pt x="1" y="340"/>
                      <a:pt x="1" y="750"/>
                    </a:cubicBezTo>
                    <a:cubicBezTo>
                      <a:pt x="1" y="1164"/>
                      <a:pt x="340" y="1511"/>
                      <a:pt x="765" y="1511"/>
                    </a:cubicBezTo>
                    <a:cubicBezTo>
                      <a:pt x="1176" y="1511"/>
                      <a:pt x="1514" y="1164"/>
                      <a:pt x="1514" y="750"/>
                    </a:cubicBezTo>
                    <a:cubicBezTo>
                      <a:pt x="1514" y="340"/>
                      <a:pt x="1176" y="1"/>
                      <a:pt x="7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22"/>
              <p:cNvSpPr/>
              <p:nvPr/>
            </p:nvSpPr>
            <p:spPr>
              <a:xfrm>
                <a:off x="6107191" y="951218"/>
                <a:ext cx="143183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511" extrusionOk="0">
                    <a:moveTo>
                      <a:pt x="749" y="351"/>
                    </a:moveTo>
                    <a:cubicBezTo>
                      <a:pt x="989" y="351"/>
                      <a:pt x="1175" y="525"/>
                      <a:pt x="1175" y="761"/>
                    </a:cubicBezTo>
                    <a:cubicBezTo>
                      <a:pt x="1175" y="986"/>
                      <a:pt x="989" y="1175"/>
                      <a:pt x="749" y="1175"/>
                    </a:cubicBezTo>
                    <a:cubicBezTo>
                      <a:pt x="525" y="1175"/>
                      <a:pt x="339" y="986"/>
                      <a:pt x="339" y="761"/>
                    </a:cubicBezTo>
                    <a:cubicBezTo>
                      <a:pt x="339" y="525"/>
                      <a:pt x="525" y="351"/>
                      <a:pt x="749" y="351"/>
                    </a:cubicBezTo>
                    <a:close/>
                    <a:moveTo>
                      <a:pt x="749" y="0"/>
                    </a:moveTo>
                    <a:cubicBezTo>
                      <a:pt x="339" y="0"/>
                      <a:pt x="0" y="351"/>
                      <a:pt x="0" y="761"/>
                    </a:cubicBezTo>
                    <a:cubicBezTo>
                      <a:pt x="0" y="1175"/>
                      <a:pt x="339" y="1511"/>
                      <a:pt x="749" y="1511"/>
                    </a:cubicBezTo>
                    <a:cubicBezTo>
                      <a:pt x="1175" y="1511"/>
                      <a:pt x="1514" y="1175"/>
                      <a:pt x="1514" y="761"/>
                    </a:cubicBezTo>
                    <a:cubicBezTo>
                      <a:pt x="1514" y="351"/>
                      <a:pt x="1175" y="0"/>
                      <a:pt x="7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22"/>
              <p:cNvSpPr/>
              <p:nvPr/>
            </p:nvSpPr>
            <p:spPr>
              <a:xfrm>
                <a:off x="6358845" y="951218"/>
                <a:ext cx="14289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511" extrusionOk="0">
                    <a:moveTo>
                      <a:pt x="762" y="351"/>
                    </a:moveTo>
                    <a:cubicBezTo>
                      <a:pt x="986" y="351"/>
                      <a:pt x="1175" y="525"/>
                      <a:pt x="1175" y="761"/>
                    </a:cubicBezTo>
                    <a:cubicBezTo>
                      <a:pt x="1175" y="986"/>
                      <a:pt x="986" y="1175"/>
                      <a:pt x="762" y="1175"/>
                    </a:cubicBezTo>
                    <a:cubicBezTo>
                      <a:pt x="525" y="1175"/>
                      <a:pt x="336" y="986"/>
                      <a:pt x="336" y="761"/>
                    </a:cubicBezTo>
                    <a:cubicBezTo>
                      <a:pt x="336" y="525"/>
                      <a:pt x="525" y="351"/>
                      <a:pt x="762" y="351"/>
                    </a:cubicBezTo>
                    <a:close/>
                    <a:moveTo>
                      <a:pt x="762" y="0"/>
                    </a:moveTo>
                    <a:cubicBezTo>
                      <a:pt x="336" y="0"/>
                      <a:pt x="0" y="351"/>
                      <a:pt x="0" y="761"/>
                    </a:cubicBezTo>
                    <a:cubicBezTo>
                      <a:pt x="0" y="1175"/>
                      <a:pt x="336" y="1511"/>
                      <a:pt x="762" y="1511"/>
                    </a:cubicBezTo>
                    <a:cubicBezTo>
                      <a:pt x="1175" y="1511"/>
                      <a:pt x="1511" y="1175"/>
                      <a:pt x="1511" y="761"/>
                    </a:cubicBezTo>
                    <a:cubicBezTo>
                      <a:pt x="1511" y="351"/>
                      <a:pt x="1175" y="0"/>
                      <a:pt x="7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22"/>
              <p:cNvSpPr/>
              <p:nvPr/>
            </p:nvSpPr>
            <p:spPr>
              <a:xfrm>
                <a:off x="6610215" y="951218"/>
                <a:ext cx="143277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1" extrusionOk="0">
                    <a:moveTo>
                      <a:pt x="765" y="351"/>
                    </a:moveTo>
                    <a:cubicBezTo>
                      <a:pt x="990" y="351"/>
                      <a:pt x="1175" y="525"/>
                      <a:pt x="1175" y="761"/>
                    </a:cubicBezTo>
                    <a:cubicBezTo>
                      <a:pt x="1175" y="986"/>
                      <a:pt x="990" y="1175"/>
                      <a:pt x="765" y="1175"/>
                    </a:cubicBezTo>
                    <a:cubicBezTo>
                      <a:pt x="525" y="1175"/>
                      <a:pt x="339" y="986"/>
                      <a:pt x="339" y="761"/>
                    </a:cubicBezTo>
                    <a:cubicBezTo>
                      <a:pt x="339" y="525"/>
                      <a:pt x="525" y="351"/>
                      <a:pt x="765" y="351"/>
                    </a:cubicBezTo>
                    <a:close/>
                    <a:moveTo>
                      <a:pt x="765" y="0"/>
                    </a:moveTo>
                    <a:cubicBezTo>
                      <a:pt x="339" y="0"/>
                      <a:pt x="1" y="351"/>
                      <a:pt x="1" y="761"/>
                    </a:cubicBezTo>
                    <a:cubicBezTo>
                      <a:pt x="1" y="1175"/>
                      <a:pt x="339" y="1511"/>
                      <a:pt x="765" y="1511"/>
                    </a:cubicBezTo>
                    <a:cubicBezTo>
                      <a:pt x="1175" y="1511"/>
                      <a:pt x="1514" y="1175"/>
                      <a:pt x="1514" y="761"/>
                    </a:cubicBezTo>
                    <a:cubicBezTo>
                      <a:pt x="1514" y="351"/>
                      <a:pt x="1175" y="0"/>
                      <a:pt x="7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22"/>
              <p:cNvSpPr/>
              <p:nvPr/>
            </p:nvSpPr>
            <p:spPr>
              <a:xfrm>
                <a:off x="6863004" y="951218"/>
                <a:ext cx="141859" cy="142899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11" extrusionOk="0">
                    <a:moveTo>
                      <a:pt x="750" y="351"/>
                    </a:moveTo>
                    <a:cubicBezTo>
                      <a:pt x="975" y="351"/>
                      <a:pt x="1164" y="525"/>
                      <a:pt x="1164" y="761"/>
                    </a:cubicBezTo>
                    <a:cubicBezTo>
                      <a:pt x="1164" y="986"/>
                      <a:pt x="975" y="1175"/>
                      <a:pt x="750" y="1175"/>
                    </a:cubicBezTo>
                    <a:cubicBezTo>
                      <a:pt x="525" y="1175"/>
                      <a:pt x="340" y="986"/>
                      <a:pt x="340" y="761"/>
                    </a:cubicBezTo>
                    <a:cubicBezTo>
                      <a:pt x="340" y="525"/>
                      <a:pt x="525" y="351"/>
                      <a:pt x="750" y="351"/>
                    </a:cubicBezTo>
                    <a:close/>
                    <a:moveTo>
                      <a:pt x="750" y="0"/>
                    </a:moveTo>
                    <a:cubicBezTo>
                      <a:pt x="340" y="0"/>
                      <a:pt x="1" y="351"/>
                      <a:pt x="1" y="761"/>
                    </a:cubicBezTo>
                    <a:cubicBezTo>
                      <a:pt x="1" y="1175"/>
                      <a:pt x="340" y="1511"/>
                      <a:pt x="750" y="1511"/>
                    </a:cubicBezTo>
                    <a:cubicBezTo>
                      <a:pt x="1164" y="1511"/>
                      <a:pt x="1499" y="1175"/>
                      <a:pt x="1499" y="761"/>
                    </a:cubicBezTo>
                    <a:cubicBezTo>
                      <a:pt x="1499" y="351"/>
                      <a:pt x="1164" y="0"/>
                      <a:pt x="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22"/>
              <p:cNvSpPr/>
              <p:nvPr/>
            </p:nvSpPr>
            <p:spPr>
              <a:xfrm>
                <a:off x="6103786" y="1200319"/>
                <a:ext cx="142899" cy="14327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515" extrusionOk="0">
                    <a:moveTo>
                      <a:pt x="761" y="339"/>
                    </a:moveTo>
                    <a:cubicBezTo>
                      <a:pt x="986" y="339"/>
                      <a:pt x="1175" y="525"/>
                      <a:pt x="1175" y="750"/>
                    </a:cubicBezTo>
                    <a:cubicBezTo>
                      <a:pt x="1175" y="990"/>
                      <a:pt x="986" y="1175"/>
                      <a:pt x="761" y="1175"/>
                    </a:cubicBezTo>
                    <a:cubicBezTo>
                      <a:pt x="525" y="1175"/>
                      <a:pt x="336" y="990"/>
                      <a:pt x="336" y="750"/>
                    </a:cubicBezTo>
                    <a:cubicBezTo>
                      <a:pt x="336" y="525"/>
                      <a:pt x="525" y="339"/>
                      <a:pt x="761" y="339"/>
                    </a:cubicBezTo>
                    <a:close/>
                    <a:moveTo>
                      <a:pt x="761" y="1"/>
                    </a:moveTo>
                    <a:cubicBezTo>
                      <a:pt x="336" y="1"/>
                      <a:pt x="0" y="339"/>
                      <a:pt x="0" y="750"/>
                    </a:cubicBezTo>
                    <a:cubicBezTo>
                      <a:pt x="0" y="1175"/>
                      <a:pt x="336" y="1514"/>
                      <a:pt x="761" y="1514"/>
                    </a:cubicBezTo>
                    <a:cubicBezTo>
                      <a:pt x="1175" y="1514"/>
                      <a:pt x="1511" y="1175"/>
                      <a:pt x="1511" y="750"/>
                    </a:cubicBezTo>
                    <a:cubicBezTo>
                      <a:pt x="1511" y="339"/>
                      <a:pt x="1175" y="1"/>
                      <a:pt x="7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22"/>
              <p:cNvSpPr/>
              <p:nvPr/>
            </p:nvSpPr>
            <p:spPr>
              <a:xfrm>
                <a:off x="6356575" y="1200319"/>
                <a:ext cx="141764" cy="143277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515" extrusionOk="0">
                    <a:moveTo>
                      <a:pt x="750" y="339"/>
                    </a:moveTo>
                    <a:cubicBezTo>
                      <a:pt x="974" y="339"/>
                      <a:pt x="1160" y="525"/>
                      <a:pt x="1160" y="750"/>
                    </a:cubicBezTo>
                    <a:cubicBezTo>
                      <a:pt x="1160" y="990"/>
                      <a:pt x="974" y="1175"/>
                      <a:pt x="750" y="1175"/>
                    </a:cubicBezTo>
                    <a:cubicBezTo>
                      <a:pt x="525" y="1175"/>
                      <a:pt x="336" y="990"/>
                      <a:pt x="336" y="750"/>
                    </a:cubicBezTo>
                    <a:cubicBezTo>
                      <a:pt x="336" y="525"/>
                      <a:pt x="525" y="339"/>
                      <a:pt x="750" y="339"/>
                    </a:cubicBezTo>
                    <a:close/>
                    <a:moveTo>
                      <a:pt x="750" y="1"/>
                    </a:moveTo>
                    <a:cubicBezTo>
                      <a:pt x="336" y="1"/>
                      <a:pt x="0" y="339"/>
                      <a:pt x="0" y="750"/>
                    </a:cubicBezTo>
                    <a:cubicBezTo>
                      <a:pt x="0" y="1175"/>
                      <a:pt x="336" y="1514"/>
                      <a:pt x="750" y="1514"/>
                    </a:cubicBezTo>
                    <a:cubicBezTo>
                      <a:pt x="1160" y="1514"/>
                      <a:pt x="1499" y="1175"/>
                      <a:pt x="1499" y="750"/>
                    </a:cubicBezTo>
                    <a:cubicBezTo>
                      <a:pt x="1499" y="339"/>
                      <a:pt x="1160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22"/>
              <p:cNvSpPr/>
              <p:nvPr/>
            </p:nvSpPr>
            <p:spPr>
              <a:xfrm>
                <a:off x="6607946" y="1200319"/>
                <a:ext cx="141859" cy="143277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515" extrusionOk="0">
                    <a:moveTo>
                      <a:pt x="750" y="339"/>
                    </a:moveTo>
                    <a:cubicBezTo>
                      <a:pt x="975" y="339"/>
                      <a:pt x="1164" y="525"/>
                      <a:pt x="1164" y="750"/>
                    </a:cubicBezTo>
                    <a:cubicBezTo>
                      <a:pt x="1164" y="990"/>
                      <a:pt x="975" y="1175"/>
                      <a:pt x="750" y="1175"/>
                    </a:cubicBezTo>
                    <a:cubicBezTo>
                      <a:pt x="525" y="1175"/>
                      <a:pt x="339" y="990"/>
                      <a:pt x="339" y="750"/>
                    </a:cubicBezTo>
                    <a:cubicBezTo>
                      <a:pt x="339" y="525"/>
                      <a:pt x="525" y="339"/>
                      <a:pt x="750" y="339"/>
                    </a:cubicBezTo>
                    <a:close/>
                    <a:moveTo>
                      <a:pt x="750" y="1"/>
                    </a:moveTo>
                    <a:cubicBezTo>
                      <a:pt x="339" y="1"/>
                      <a:pt x="1" y="339"/>
                      <a:pt x="1" y="750"/>
                    </a:cubicBezTo>
                    <a:cubicBezTo>
                      <a:pt x="1" y="1175"/>
                      <a:pt x="339" y="1514"/>
                      <a:pt x="750" y="1514"/>
                    </a:cubicBezTo>
                    <a:cubicBezTo>
                      <a:pt x="1164" y="1514"/>
                      <a:pt x="1499" y="1175"/>
                      <a:pt x="1499" y="750"/>
                    </a:cubicBezTo>
                    <a:cubicBezTo>
                      <a:pt x="1499" y="339"/>
                      <a:pt x="1164" y="1"/>
                      <a:pt x="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22"/>
              <p:cNvSpPr/>
              <p:nvPr/>
            </p:nvSpPr>
            <p:spPr>
              <a:xfrm>
                <a:off x="6859694" y="1200319"/>
                <a:ext cx="142899" cy="14327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515" extrusionOk="0">
                    <a:moveTo>
                      <a:pt x="749" y="339"/>
                    </a:moveTo>
                    <a:cubicBezTo>
                      <a:pt x="986" y="339"/>
                      <a:pt x="1172" y="525"/>
                      <a:pt x="1172" y="750"/>
                    </a:cubicBezTo>
                    <a:cubicBezTo>
                      <a:pt x="1172" y="990"/>
                      <a:pt x="986" y="1175"/>
                      <a:pt x="749" y="1175"/>
                    </a:cubicBezTo>
                    <a:cubicBezTo>
                      <a:pt x="524" y="1175"/>
                      <a:pt x="336" y="990"/>
                      <a:pt x="336" y="750"/>
                    </a:cubicBezTo>
                    <a:cubicBezTo>
                      <a:pt x="336" y="525"/>
                      <a:pt x="524" y="339"/>
                      <a:pt x="749" y="339"/>
                    </a:cubicBezTo>
                    <a:close/>
                    <a:moveTo>
                      <a:pt x="749" y="1"/>
                    </a:moveTo>
                    <a:cubicBezTo>
                      <a:pt x="336" y="1"/>
                      <a:pt x="0" y="339"/>
                      <a:pt x="0" y="750"/>
                    </a:cubicBezTo>
                    <a:cubicBezTo>
                      <a:pt x="0" y="1175"/>
                      <a:pt x="336" y="1514"/>
                      <a:pt x="749" y="1514"/>
                    </a:cubicBezTo>
                    <a:cubicBezTo>
                      <a:pt x="1172" y="1514"/>
                      <a:pt x="1511" y="1175"/>
                      <a:pt x="1511" y="750"/>
                    </a:cubicBezTo>
                    <a:cubicBezTo>
                      <a:pt x="1511" y="339"/>
                      <a:pt x="1172" y="1"/>
                      <a:pt x="7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5" name="Google Shape;2595;p22"/>
          <p:cNvGrpSpPr/>
          <p:nvPr/>
        </p:nvGrpSpPr>
        <p:grpSpPr>
          <a:xfrm rot="1320208">
            <a:off x="8924640" y="-681673"/>
            <a:ext cx="794314" cy="1691256"/>
            <a:chOff x="3052990" y="2649667"/>
            <a:chExt cx="931164" cy="1982636"/>
          </a:xfrm>
        </p:grpSpPr>
        <p:grpSp>
          <p:nvGrpSpPr>
            <p:cNvPr id="2596" name="Google Shape;2596;p22"/>
            <p:cNvGrpSpPr/>
            <p:nvPr/>
          </p:nvGrpSpPr>
          <p:grpSpPr>
            <a:xfrm>
              <a:off x="3052990" y="2649667"/>
              <a:ext cx="931164" cy="1982636"/>
              <a:chOff x="1894490" y="2649667"/>
              <a:chExt cx="931164" cy="1982636"/>
            </a:xfrm>
          </p:grpSpPr>
          <p:grpSp>
            <p:nvGrpSpPr>
              <p:cNvPr id="2597" name="Google Shape;2597;p22"/>
              <p:cNvGrpSpPr/>
              <p:nvPr/>
            </p:nvGrpSpPr>
            <p:grpSpPr>
              <a:xfrm>
                <a:off x="1894490" y="2649667"/>
                <a:ext cx="931164" cy="1982636"/>
                <a:chOff x="2950128" y="2762904"/>
                <a:chExt cx="931164" cy="1982636"/>
              </a:xfrm>
            </p:grpSpPr>
            <p:sp>
              <p:nvSpPr>
                <p:cNvPr id="2598" name="Google Shape;2598;p22"/>
                <p:cNvSpPr/>
                <p:nvPr/>
              </p:nvSpPr>
              <p:spPr>
                <a:xfrm>
                  <a:off x="2950128" y="2762904"/>
                  <a:ext cx="931164" cy="1982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6" h="27735" extrusionOk="0">
                      <a:moveTo>
                        <a:pt x="1164" y="0"/>
                      </a:moveTo>
                      <a:cubicBezTo>
                        <a:pt x="1164" y="0"/>
                        <a:pt x="1176" y="12"/>
                        <a:pt x="1176" y="24"/>
                      </a:cubicBezTo>
                      <a:cubicBezTo>
                        <a:pt x="1176" y="674"/>
                        <a:pt x="651" y="1199"/>
                        <a:pt x="1" y="1199"/>
                      </a:cubicBezTo>
                      <a:lnTo>
                        <a:pt x="1" y="26559"/>
                      </a:lnTo>
                      <a:cubicBezTo>
                        <a:pt x="651" y="26559"/>
                        <a:pt x="1176" y="27084"/>
                        <a:pt x="1176" y="27734"/>
                      </a:cubicBezTo>
                      <a:lnTo>
                        <a:pt x="11851" y="27734"/>
                      </a:lnTo>
                      <a:cubicBezTo>
                        <a:pt x="11851" y="27084"/>
                        <a:pt x="12364" y="26559"/>
                        <a:pt x="13014" y="26559"/>
                      </a:cubicBezTo>
                      <a:lnTo>
                        <a:pt x="13026" y="26559"/>
                      </a:lnTo>
                      <a:lnTo>
                        <a:pt x="13026" y="1199"/>
                      </a:lnTo>
                      <a:lnTo>
                        <a:pt x="13014" y="1199"/>
                      </a:lnTo>
                      <a:cubicBezTo>
                        <a:pt x="12364" y="1199"/>
                        <a:pt x="11851" y="674"/>
                        <a:pt x="11851" y="24"/>
                      </a:cubicBezTo>
                      <a:lnTo>
                        <a:pt x="1185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9" name="Google Shape;2599;p22"/>
                <p:cNvSpPr/>
                <p:nvPr/>
              </p:nvSpPr>
              <p:spPr>
                <a:xfrm>
                  <a:off x="3782056" y="4181369"/>
                  <a:ext cx="25949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124" extrusionOk="0">
                      <a:moveTo>
                        <a:pt x="63" y="0"/>
                      </a:moveTo>
                      <a:cubicBezTo>
                        <a:pt x="27" y="0"/>
                        <a:pt x="0" y="24"/>
                        <a:pt x="0" y="63"/>
                      </a:cubicBezTo>
                      <a:cubicBezTo>
                        <a:pt x="0" y="99"/>
                        <a:pt x="27" y="123"/>
                        <a:pt x="63" y="123"/>
                      </a:cubicBezTo>
                      <a:lnTo>
                        <a:pt x="300" y="123"/>
                      </a:lnTo>
                      <a:cubicBezTo>
                        <a:pt x="339" y="123"/>
                        <a:pt x="363" y="99"/>
                        <a:pt x="363" y="63"/>
                      </a:cubicBezTo>
                      <a:cubicBezTo>
                        <a:pt x="363" y="24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0" name="Google Shape;2600;p22"/>
                <p:cNvSpPr/>
                <p:nvPr/>
              </p:nvSpPr>
              <p:spPr>
                <a:xfrm>
                  <a:off x="3071650" y="4181369"/>
                  <a:ext cx="68732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5" h="124" extrusionOk="0">
                      <a:moveTo>
                        <a:pt x="75" y="0"/>
                      </a:moveTo>
                      <a:cubicBezTo>
                        <a:pt x="36" y="0"/>
                        <a:pt x="0" y="24"/>
                        <a:pt x="0" y="63"/>
                      </a:cubicBezTo>
                      <a:cubicBezTo>
                        <a:pt x="0" y="99"/>
                        <a:pt x="36" y="123"/>
                        <a:pt x="75" y="123"/>
                      </a:cubicBezTo>
                      <a:lnTo>
                        <a:pt x="525" y="123"/>
                      </a:lnTo>
                      <a:cubicBezTo>
                        <a:pt x="561" y="123"/>
                        <a:pt x="588" y="99"/>
                        <a:pt x="588" y="63"/>
                      </a:cubicBezTo>
                      <a:cubicBezTo>
                        <a:pt x="588" y="24"/>
                        <a:pt x="561" y="0"/>
                        <a:pt x="525" y="0"/>
                      </a:cubicBezTo>
                      <a:close/>
                      <a:moveTo>
                        <a:pt x="974" y="0"/>
                      </a:moveTo>
                      <a:cubicBezTo>
                        <a:pt x="935" y="0"/>
                        <a:pt x="911" y="24"/>
                        <a:pt x="911" y="63"/>
                      </a:cubicBezTo>
                      <a:cubicBezTo>
                        <a:pt x="911" y="99"/>
                        <a:pt x="935" y="123"/>
                        <a:pt x="974" y="123"/>
                      </a:cubicBezTo>
                      <a:lnTo>
                        <a:pt x="1424" y="123"/>
                      </a:lnTo>
                      <a:cubicBezTo>
                        <a:pt x="1460" y="123"/>
                        <a:pt x="1499" y="99"/>
                        <a:pt x="1499" y="63"/>
                      </a:cubicBezTo>
                      <a:cubicBezTo>
                        <a:pt x="1499" y="24"/>
                        <a:pt x="1460" y="0"/>
                        <a:pt x="1424" y="0"/>
                      </a:cubicBezTo>
                      <a:close/>
                      <a:moveTo>
                        <a:pt x="1873" y="0"/>
                      </a:moveTo>
                      <a:cubicBezTo>
                        <a:pt x="1834" y="0"/>
                        <a:pt x="1810" y="24"/>
                        <a:pt x="1810" y="63"/>
                      </a:cubicBezTo>
                      <a:cubicBezTo>
                        <a:pt x="1810" y="99"/>
                        <a:pt x="1834" y="123"/>
                        <a:pt x="1873" y="123"/>
                      </a:cubicBezTo>
                      <a:lnTo>
                        <a:pt x="2323" y="123"/>
                      </a:lnTo>
                      <a:cubicBezTo>
                        <a:pt x="2359" y="123"/>
                        <a:pt x="2398" y="99"/>
                        <a:pt x="2398" y="63"/>
                      </a:cubicBezTo>
                      <a:cubicBezTo>
                        <a:pt x="2398" y="24"/>
                        <a:pt x="2359" y="0"/>
                        <a:pt x="2323" y="0"/>
                      </a:cubicBezTo>
                      <a:close/>
                      <a:moveTo>
                        <a:pt x="2784" y="0"/>
                      </a:moveTo>
                      <a:cubicBezTo>
                        <a:pt x="2745" y="0"/>
                        <a:pt x="2710" y="24"/>
                        <a:pt x="2710" y="63"/>
                      </a:cubicBezTo>
                      <a:cubicBezTo>
                        <a:pt x="2710" y="99"/>
                        <a:pt x="2745" y="123"/>
                        <a:pt x="2784" y="123"/>
                      </a:cubicBezTo>
                      <a:lnTo>
                        <a:pt x="3234" y="123"/>
                      </a:lnTo>
                      <a:cubicBezTo>
                        <a:pt x="3270" y="123"/>
                        <a:pt x="3297" y="99"/>
                        <a:pt x="3297" y="63"/>
                      </a:cubicBezTo>
                      <a:cubicBezTo>
                        <a:pt x="3297" y="24"/>
                        <a:pt x="3270" y="0"/>
                        <a:pt x="3234" y="0"/>
                      </a:cubicBezTo>
                      <a:close/>
                      <a:moveTo>
                        <a:pt x="3684" y="0"/>
                      </a:moveTo>
                      <a:cubicBezTo>
                        <a:pt x="3645" y="0"/>
                        <a:pt x="3621" y="24"/>
                        <a:pt x="3621" y="63"/>
                      </a:cubicBezTo>
                      <a:cubicBezTo>
                        <a:pt x="3621" y="99"/>
                        <a:pt x="3645" y="123"/>
                        <a:pt x="3684" y="123"/>
                      </a:cubicBezTo>
                      <a:lnTo>
                        <a:pt x="4133" y="123"/>
                      </a:lnTo>
                      <a:cubicBezTo>
                        <a:pt x="4169" y="123"/>
                        <a:pt x="4196" y="99"/>
                        <a:pt x="4196" y="63"/>
                      </a:cubicBezTo>
                      <a:cubicBezTo>
                        <a:pt x="4196" y="24"/>
                        <a:pt x="4169" y="0"/>
                        <a:pt x="4133" y="0"/>
                      </a:cubicBezTo>
                      <a:close/>
                      <a:moveTo>
                        <a:pt x="4583" y="0"/>
                      </a:moveTo>
                      <a:cubicBezTo>
                        <a:pt x="4544" y="0"/>
                        <a:pt x="4520" y="24"/>
                        <a:pt x="4520" y="63"/>
                      </a:cubicBezTo>
                      <a:cubicBezTo>
                        <a:pt x="4520" y="99"/>
                        <a:pt x="4544" y="123"/>
                        <a:pt x="4583" y="123"/>
                      </a:cubicBezTo>
                      <a:lnTo>
                        <a:pt x="5032" y="123"/>
                      </a:lnTo>
                      <a:cubicBezTo>
                        <a:pt x="5068" y="123"/>
                        <a:pt x="5107" y="99"/>
                        <a:pt x="5107" y="63"/>
                      </a:cubicBezTo>
                      <a:cubicBezTo>
                        <a:pt x="5107" y="24"/>
                        <a:pt x="5068" y="0"/>
                        <a:pt x="5032" y="0"/>
                      </a:cubicBezTo>
                      <a:close/>
                      <a:moveTo>
                        <a:pt x="5494" y="0"/>
                      </a:moveTo>
                      <a:cubicBezTo>
                        <a:pt x="5458" y="0"/>
                        <a:pt x="5419" y="24"/>
                        <a:pt x="5419" y="63"/>
                      </a:cubicBezTo>
                      <a:cubicBezTo>
                        <a:pt x="5419" y="99"/>
                        <a:pt x="5458" y="123"/>
                        <a:pt x="5494" y="123"/>
                      </a:cubicBezTo>
                      <a:lnTo>
                        <a:pt x="5943" y="123"/>
                      </a:lnTo>
                      <a:cubicBezTo>
                        <a:pt x="5982" y="123"/>
                        <a:pt x="6006" y="99"/>
                        <a:pt x="6006" y="63"/>
                      </a:cubicBezTo>
                      <a:cubicBezTo>
                        <a:pt x="6006" y="24"/>
                        <a:pt x="5982" y="0"/>
                        <a:pt x="5943" y="0"/>
                      </a:cubicBezTo>
                      <a:close/>
                      <a:moveTo>
                        <a:pt x="6393" y="0"/>
                      </a:moveTo>
                      <a:cubicBezTo>
                        <a:pt x="6357" y="0"/>
                        <a:pt x="6318" y="24"/>
                        <a:pt x="6318" y="63"/>
                      </a:cubicBezTo>
                      <a:cubicBezTo>
                        <a:pt x="6318" y="99"/>
                        <a:pt x="6357" y="123"/>
                        <a:pt x="6393" y="123"/>
                      </a:cubicBezTo>
                      <a:lnTo>
                        <a:pt x="6842" y="123"/>
                      </a:lnTo>
                      <a:cubicBezTo>
                        <a:pt x="6881" y="123"/>
                        <a:pt x="6905" y="99"/>
                        <a:pt x="6905" y="63"/>
                      </a:cubicBezTo>
                      <a:cubicBezTo>
                        <a:pt x="6905" y="24"/>
                        <a:pt x="6881" y="0"/>
                        <a:pt x="6842" y="0"/>
                      </a:cubicBezTo>
                      <a:close/>
                      <a:moveTo>
                        <a:pt x="7292" y="0"/>
                      </a:moveTo>
                      <a:cubicBezTo>
                        <a:pt x="7256" y="0"/>
                        <a:pt x="7229" y="24"/>
                        <a:pt x="7229" y="63"/>
                      </a:cubicBezTo>
                      <a:cubicBezTo>
                        <a:pt x="7229" y="99"/>
                        <a:pt x="7256" y="123"/>
                        <a:pt x="7292" y="123"/>
                      </a:cubicBezTo>
                      <a:lnTo>
                        <a:pt x="7741" y="123"/>
                      </a:lnTo>
                      <a:cubicBezTo>
                        <a:pt x="7780" y="123"/>
                        <a:pt x="7816" y="99"/>
                        <a:pt x="7816" y="63"/>
                      </a:cubicBezTo>
                      <a:cubicBezTo>
                        <a:pt x="7816" y="24"/>
                        <a:pt x="7780" y="0"/>
                        <a:pt x="7741" y="0"/>
                      </a:cubicBezTo>
                      <a:close/>
                      <a:moveTo>
                        <a:pt x="8191" y="0"/>
                      </a:moveTo>
                      <a:cubicBezTo>
                        <a:pt x="8155" y="0"/>
                        <a:pt x="8128" y="24"/>
                        <a:pt x="8128" y="63"/>
                      </a:cubicBezTo>
                      <a:cubicBezTo>
                        <a:pt x="8128" y="99"/>
                        <a:pt x="8155" y="123"/>
                        <a:pt x="8191" y="123"/>
                      </a:cubicBezTo>
                      <a:lnTo>
                        <a:pt x="8653" y="123"/>
                      </a:lnTo>
                      <a:cubicBezTo>
                        <a:pt x="8692" y="123"/>
                        <a:pt x="8715" y="99"/>
                        <a:pt x="8715" y="63"/>
                      </a:cubicBezTo>
                      <a:cubicBezTo>
                        <a:pt x="8715" y="24"/>
                        <a:pt x="8692" y="0"/>
                        <a:pt x="8653" y="0"/>
                      </a:cubicBezTo>
                      <a:close/>
                      <a:moveTo>
                        <a:pt x="9102" y="0"/>
                      </a:moveTo>
                      <a:cubicBezTo>
                        <a:pt x="9066" y="0"/>
                        <a:pt x="9027" y="24"/>
                        <a:pt x="9027" y="63"/>
                      </a:cubicBezTo>
                      <a:cubicBezTo>
                        <a:pt x="9027" y="99"/>
                        <a:pt x="9066" y="123"/>
                        <a:pt x="9102" y="123"/>
                      </a:cubicBezTo>
                      <a:lnTo>
                        <a:pt x="9552" y="123"/>
                      </a:lnTo>
                      <a:cubicBezTo>
                        <a:pt x="9591" y="123"/>
                        <a:pt x="9615" y="99"/>
                        <a:pt x="9615" y="63"/>
                      </a:cubicBezTo>
                      <a:cubicBezTo>
                        <a:pt x="9615" y="24"/>
                        <a:pt x="9591" y="0"/>
                        <a:pt x="95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1" name="Google Shape;2601;p22"/>
                <p:cNvSpPr/>
                <p:nvPr/>
              </p:nvSpPr>
              <p:spPr>
                <a:xfrm>
                  <a:off x="3022541" y="4181369"/>
                  <a:ext cx="2687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124" extrusionOk="0">
                      <a:moveTo>
                        <a:pt x="76" y="0"/>
                      </a:moveTo>
                      <a:cubicBezTo>
                        <a:pt x="37" y="0"/>
                        <a:pt x="1" y="24"/>
                        <a:pt x="1" y="63"/>
                      </a:cubicBezTo>
                      <a:cubicBezTo>
                        <a:pt x="1" y="99"/>
                        <a:pt x="37" y="123"/>
                        <a:pt x="76" y="123"/>
                      </a:cubicBezTo>
                      <a:lnTo>
                        <a:pt x="313" y="123"/>
                      </a:lnTo>
                      <a:cubicBezTo>
                        <a:pt x="349" y="123"/>
                        <a:pt x="376" y="99"/>
                        <a:pt x="376" y="63"/>
                      </a:cubicBezTo>
                      <a:cubicBezTo>
                        <a:pt x="376" y="24"/>
                        <a:pt x="349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2" name="Google Shape;2602;p22"/>
                <p:cNvSpPr/>
                <p:nvPr/>
              </p:nvSpPr>
              <p:spPr>
                <a:xfrm>
                  <a:off x="3132268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3" name="Google Shape;2603;p22"/>
                <p:cNvSpPr/>
                <p:nvPr/>
              </p:nvSpPr>
              <p:spPr>
                <a:xfrm>
                  <a:off x="3168868" y="4295529"/>
                  <a:ext cx="2945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4" name="Google Shape;2604;p22"/>
                <p:cNvSpPr/>
                <p:nvPr/>
              </p:nvSpPr>
              <p:spPr>
                <a:xfrm>
                  <a:off x="3217119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5" name="Google Shape;2605;p22"/>
                <p:cNvSpPr/>
                <p:nvPr/>
              </p:nvSpPr>
              <p:spPr>
                <a:xfrm>
                  <a:off x="3250073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6" name="Google Shape;2606;p22"/>
                <p:cNvSpPr/>
                <p:nvPr/>
              </p:nvSpPr>
              <p:spPr>
                <a:xfrm>
                  <a:off x="3286745" y="4295529"/>
                  <a:ext cx="2938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7" name="Google Shape;2607;p22"/>
                <p:cNvSpPr/>
                <p:nvPr/>
              </p:nvSpPr>
              <p:spPr>
                <a:xfrm>
                  <a:off x="3341144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8" name="Google Shape;2608;p22"/>
                <p:cNvSpPr/>
                <p:nvPr/>
              </p:nvSpPr>
              <p:spPr>
                <a:xfrm>
                  <a:off x="3334925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9" name="Google Shape;2609;p22"/>
                <p:cNvSpPr/>
                <p:nvPr/>
              </p:nvSpPr>
              <p:spPr>
                <a:xfrm>
                  <a:off x="3363447" y="4295529"/>
                  <a:ext cx="2144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0" name="Google Shape;2610;p22"/>
                <p:cNvSpPr/>
                <p:nvPr/>
              </p:nvSpPr>
              <p:spPr>
                <a:xfrm>
                  <a:off x="3400904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2" y="3447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1" name="Google Shape;2611;p22"/>
                <p:cNvSpPr/>
                <p:nvPr/>
              </p:nvSpPr>
              <p:spPr>
                <a:xfrm>
                  <a:off x="3446511" y="4295529"/>
                  <a:ext cx="178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50" y="3447"/>
                      </a:lnTo>
                      <a:lnTo>
                        <a:pt x="2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2" name="Google Shape;2612;p22"/>
                <p:cNvSpPr/>
                <p:nvPr/>
              </p:nvSpPr>
              <p:spPr>
                <a:xfrm>
                  <a:off x="3481252" y="4295529"/>
                  <a:ext cx="2151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3" name="Google Shape;2613;p22"/>
                <p:cNvSpPr/>
                <p:nvPr/>
              </p:nvSpPr>
              <p:spPr>
                <a:xfrm>
                  <a:off x="3518709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3" y="3447"/>
                      </a:lnTo>
                      <a:lnTo>
                        <a:pt x="40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4" name="Google Shape;2614;p22"/>
                <p:cNvSpPr/>
                <p:nvPr/>
              </p:nvSpPr>
              <p:spPr>
                <a:xfrm>
                  <a:off x="3572322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5" name="Google Shape;2615;p22"/>
                <p:cNvSpPr/>
                <p:nvPr/>
              </p:nvSpPr>
              <p:spPr>
                <a:xfrm>
                  <a:off x="3562457" y="4295529"/>
                  <a:ext cx="1894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64" y="3447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6" name="Google Shape;2616;p22"/>
                <p:cNvSpPr/>
                <p:nvPr/>
              </p:nvSpPr>
              <p:spPr>
                <a:xfrm>
                  <a:off x="3593696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9" y="3447"/>
                      </a:lnTo>
                      <a:lnTo>
                        <a:pt x="2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7" name="Google Shape;2617;p22"/>
                <p:cNvSpPr/>
                <p:nvPr/>
              </p:nvSpPr>
              <p:spPr>
                <a:xfrm>
                  <a:off x="3630367" y="4295529"/>
                  <a:ext cx="2959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4" y="3447"/>
                      </a:lnTo>
                      <a:lnTo>
                        <a:pt x="4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8" name="Google Shape;2618;p22"/>
                <p:cNvSpPr/>
                <p:nvPr/>
              </p:nvSpPr>
              <p:spPr>
                <a:xfrm>
                  <a:off x="3678547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5" y="3447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9" name="Google Shape;2619;p22"/>
                <p:cNvSpPr/>
                <p:nvPr/>
              </p:nvSpPr>
              <p:spPr>
                <a:xfrm>
                  <a:off x="3711573" y="4295529"/>
                  <a:ext cx="2058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0" name="Google Shape;2620;p22"/>
              <p:cNvSpPr/>
              <p:nvPr/>
            </p:nvSpPr>
            <p:spPr>
              <a:xfrm>
                <a:off x="2114048" y="3484088"/>
                <a:ext cx="492084" cy="484645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7380" extrusionOk="0">
                    <a:moveTo>
                      <a:pt x="5047" y="1"/>
                    </a:moveTo>
                    <a:lnTo>
                      <a:pt x="3747" y="1673"/>
                    </a:lnTo>
                    <a:lnTo>
                      <a:pt x="2449" y="1"/>
                    </a:lnTo>
                    <a:lnTo>
                      <a:pt x="2449" y="1"/>
                    </a:lnTo>
                    <a:lnTo>
                      <a:pt x="2524" y="2111"/>
                    </a:lnTo>
                    <a:lnTo>
                      <a:pt x="450" y="1673"/>
                    </a:lnTo>
                    <a:lnTo>
                      <a:pt x="1874" y="3246"/>
                    </a:lnTo>
                    <a:lnTo>
                      <a:pt x="1" y="4232"/>
                    </a:lnTo>
                    <a:lnTo>
                      <a:pt x="2098" y="4520"/>
                    </a:lnTo>
                    <a:lnTo>
                      <a:pt x="1301" y="6480"/>
                    </a:lnTo>
                    <a:lnTo>
                      <a:pt x="3099" y="5356"/>
                    </a:lnTo>
                    <a:lnTo>
                      <a:pt x="3747" y="7379"/>
                    </a:lnTo>
                    <a:lnTo>
                      <a:pt x="4397" y="5356"/>
                    </a:lnTo>
                    <a:lnTo>
                      <a:pt x="6195" y="6480"/>
                    </a:lnTo>
                    <a:lnTo>
                      <a:pt x="5395" y="4520"/>
                    </a:lnTo>
                    <a:lnTo>
                      <a:pt x="7493" y="4232"/>
                    </a:lnTo>
                    <a:lnTo>
                      <a:pt x="5620" y="3246"/>
                    </a:lnTo>
                    <a:lnTo>
                      <a:pt x="7043" y="1673"/>
                    </a:lnTo>
                    <a:lnTo>
                      <a:pt x="4973" y="2111"/>
                    </a:lnTo>
                    <a:lnTo>
                      <a:pt x="50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21" name="Google Shape;2621;p22"/>
            <p:cNvSpPr/>
            <p:nvPr/>
          </p:nvSpPr>
          <p:spPr>
            <a:xfrm>
              <a:off x="3206100" y="2962636"/>
              <a:ext cx="666842" cy="422072"/>
            </a:xfrm>
            <a:custGeom>
              <a:avLst/>
              <a:gdLst/>
              <a:ahLst/>
              <a:cxnLst/>
              <a:rect l="l" t="t" r="r" b="b"/>
              <a:pathLst>
                <a:path w="9429" h="5968" extrusionOk="0">
                  <a:moveTo>
                    <a:pt x="0" y="1"/>
                  </a:moveTo>
                  <a:lnTo>
                    <a:pt x="0" y="5968"/>
                  </a:lnTo>
                  <a:lnTo>
                    <a:pt x="1838" y="5968"/>
                  </a:lnTo>
                  <a:lnTo>
                    <a:pt x="1838" y="3870"/>
                  </a:lnTo>
                  <a:lnTo>
                    <a:pt x="1199" y="3870"/>
                  </a:lnTo>
                  <a:lnTo>
                    <a:pt x="1199" y="1"/>
                  </a:lnTo>
                  <a:close/>
                  <a:moveTo>
                    <a:pt x="3099" y="1"/>
                  </a:moveTo>
                  <a:lnTo>
                    <a:pt x="3099" y="3870"/>
                  </a:lnTo>
                  <a:lnTo>
                    <a:pt x="2524" y="3870"/>
                  </a:lnTo>
                  <a:lnTo>
                    <a:pt x="2524" y="5968"/>
                  </a:lnTo>
                  <a:lnTo>
                    <a:pt x="4346" y="5968"/>
                  </a:lnTo>
                  <a:lnTo>
                    <a:pt x="4346" y="3870"/>
                  </a:lnTo>
                  <a:lnTo>
                    <a:pt x="3822" y="3870"/>
                  </a:lnTo>
                  <a:lnTo>
                    <a:pt x="3822" y="1"/>
                  </a:lnTo>
                  <a:close/>
                  <a:moveTo>
                    <a:pt x="5707" y="1"/>
                  </a:moveTo>
                  <a:lnTo>
                    <a:pt x="5707" y="3870"/>
                  </a:lnTo>
                  <a:lnTo>
                    <a:pt x="5083" y="3870"/>
                  </a:lnTo>
                  <a:lnTo>
                    <a:pt x="5083" y="5968"/>
                  </a:lnTo>
                  <a:lnTo>
                    <a:pt x="6920" y="5968"/>
                  </a:lnTo>
                  <a:lnTo>
                    <a:pt x="6920" y="3870"/>
                  </a:lnTo>
                  <a:lnTo>
                    <a:pt x="6294" y="3870"/>
                  </a:lnTo>
                  <a:lnTo>
                    <a:pt x="6294" y="1"/>
                  </a:lnTo>
                  <a:close/>
                  <a:moveTo>
                    <a:pt x="8194" y="1"/>
                  </a:moveTo>
                  <a:lnTo>
                    <a:pt x="8194" y="3870"/>
                  </a:lnTo>
                  <a:lnTo>
                    <a:pt x="7595" y="3870"/>
                  </a:lnTo>
                  <a:lnTo>
                    <a:pt x="7595" y="5968"/>
                  </a:lnTo>
                  <a:lnTo>
                    <a:pt x="9429" y="5968"/>
                  </a:lnTo>
                  <a:lnTo>
                    <a:pt x="94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2"/>
            <p:cNvSpPr/>
            <p:nvPr/>
          </p:nvSpPr>
          <p:spPr>
            <a:xfrm>
              <a:off x="3675986" y="2899904"/>
              <a:ext cx="84018" cy="302127"/>
            </a:xfrm>
            <a:custGeom>
              <a:avLst/>
              <a:gdLst/>
              <a:ahLst/>
              <a:cxnLst/>
              <a:rect l="l" t="t" r="r" b="b"/>
              <a:pathLst>
                <a:path w="1188" h="4272" extrusionOk="0">
                  <a:moveTo>
                    <a:pt x="1" y="1"/>
                  </a:moveTo>
                  <a:lnTo>
                    <a:pt x="1" y="4271"/>
                  </a:lnTo>
                  <a:lnTo>
                    <a:pt x="1188" y="4271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2"/>
            <p:cNvSpPr/>
            <p:nvPr/>
          </p:nvSpPr>
          <p:spPr>
            <a:xfrm>
              <a:off x="3500309" y="2899904"/>
              <a:ext cx="84018" cy="302127"/>
            </a:xfrm>
            <a:custGeom>
              <a:avLst/>
              <a:gdLst/>
              <a:ahLst/>
              <a:cxnLst/>
              <a:rect l="l" t="t" r="r" b="b"/>
              <a:pathLst>
                <a:path w="1188" h="4272" extrusionOk="0">
                  <a:moveTo>
                    <a:pt x="0" y="1"/>
                  </a:moveTo>
                  <a:lnTo>
                    <a:pt x="0" y="4271"/>
                  </a:lnTo>
                  <a:lnTo>
                    <a:pt x="1187" y="4271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2"/>
            <p:cNvSpPr/>
            <p:nvPr/>
          </p:nvSpPr>
          <p:spPr>
            <a:xfrm>
              <a:off x="3315650" y="2899904"/>
              <a:ext cx="84867" cy="302127"/>
            </a:xfrm>
            <a:custGeom>
              <a:avLst/>
              <a:gdLst/>
              <a:ahLst/>
              <a:cxnLst/>
              <a:rect l="l" t="t" r="r" b="b"/>
              <a:pathLst>
                <a:path w="1200" h="4272" extrusionOk="0">
                  <a:moveTo>
                    <a:pt x="1" y="1"/>
                  </a:moveTo>
                  <a:lnTo>
                    <a:pt x="1" y="4271"/>
                  </a:lnTo>
                  <a:lnTo>
                    <a:pt x="1200" y="4271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6" name="Google Shape;2626;p23"/>
          <p:cNvGrpSpPr/>
          <p:nvPr/>
        </p:nvGrpSpPr>
        <p:grpSpPr>
          <a:xfrm rot="-5400000">
            <a:off x="-576910" y="1152904"/>
            <a:ext cx="1463954" cy="310126"/>
            <a:chOff x="4912200" y="2137750"/>
            <a:chExt cx="483600" cy="102450"/>
          </a:xfrm>
        </p:grpSpPr>
        <p:sp>
          <p:nvSpPr>
            <p:cNvPr id="2627" name="Google Shape;2627;p23"/>
            <p:cNvSpPr/>
            <p:nvPr/>
          </p:nvSpPr>
          <p:spPr>
            <a:xfrm>
              <a:off x="5379200" y="2137750"/>
              <a:ext cx="16600" cy="102450"/>
            </a:xfrm>
            <a:custGeom>
              <a:avLst/>
              <a:gdLst/>
              <a:ahLst/>
              <a:cxnLst/>
              <a:rect l="l" t="t" r="r" b="b"/>
              <a:pathLst>
                <a:path w="66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3"/>
            <p:cNvSpPr/>
            <p:nvPr/>
          </p:nvSpPr>
          <p:spPr>
            <a:xfrm>
              <a:off x="49122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3"/>
            <p:cNvSpPr/>
            <p:nvPr/>
          </p:nvSpPr>
          <p:spPr>
            <a:xfrm>
              <a:off x="511795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3" y="4098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3"/>
            <p:cNvSpPr/>
            <p:nvPr/>
          </p:nvSpPr>
          <p:spPr>
            <a:xfrm>
              <a:off x="4975300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3"/>
            <p:cNvSpPr/>
            <p:nvPr/>
          </p:nvSpPr>
          <p:spPr>
            <a:xfrm>
              <a:off x="5245025" y="2137750"/>
              <a:ext cx="16575" cy="102450"/>
            </a:xfrm>
            <a:custGeom>
              <a:avLst/>
              <a:gdLst/>
              <a:ahLst/>
              <a:cxnLst/>
              <a:rect l="l" t="t" r="r" b="b"/>
              <a:pathLst>
                <a:path w="663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662" y="4098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3"/>
            <p:cNvSpPr/>
            <p:nvPr/>
          </p:nvSpPr>
          <p:spPr>
            <a:xfrm>
              <a:off x="535522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3"/>
            <p:cNvSpPr/>
            <p:nvPr/>
          </p:nvSpPr>
          <p:spPr>
            <a:xfrm>
              <a:off x="52253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3"/>
            <p:cNvSpPr/>
            <p:nvPr/>
          </p:nvSpPr>
          <p:spPr>
            <a:xfrm>
              <a:off x="52065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3"/>
            <p:cNvSpPr/>
            <p:nvPr/>
          </p:nvSpPr>
          <p:spPr>
            <a:xfrm>
              <a:off x="49549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3"/>
            <p:cNvSpPr/>
            <p:nvPr/>
          </p:nvSpPr>
          <p:spPr>
            <a:xfrm>
              <a:off x="5087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3"/>
            <p:cNvSpPr/>
            <p:nvPr/>
          </p:nvSpPr>
          <p:spPr>
            <a:xfrm>
              <a:off x="5062050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3" y="409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3"/>
            <p:cNvSpPr/>
            <p:nvPr/>
          </p:nvSpPr>
          <p:spPr>
            <a:xfrm>
              <a:off x="5075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6" y="409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3"/>
            <p:cNvSpPr/>
            <p:nvPr/>
          </p:nvSpPr>
          <p:spPr>
            <a:xfrm>
              <a:off x="51656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3"/>
            <p:cNvSpPr/>
            <p:nvPr/>
          </p:nvSpPr>
          <p:spPr>
            <a:xfrm>
              <a:off x="5147925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3"/>
            <p:cNvSpPr/>
            <p:nvPr/>
          </p:nvSpPr>
          <p:spPr>
            <a:xfrm>
              <a:off x="50368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3"/>
            <p:cNvSpPr/>
            <p:nvPr/>
          </p:nvSpPr>
          <p:spPr>
            <a:xfrm>
              <a:off x="5344000" y="2137750"/>
              <a:ext cx="5625" cy="102450"/>
            </a:xfrm>
            <a:custGeom>
              <a:avLst/>
              <a:gdLst/>
              <a:ahLst/>
              <a:cxnLst/>
              <a:rect l="l" t="t" r="r" b="b"/>
              <a:pathLst>
                <a:path w="225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3"/>
            <p:cNvSpPr/>
            <p:nvPr/>
          </p:nvSpPr>
          <p:spPr>
            <a:xfrm>
              <a:off x="533275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3"/>
            <p:cNvSpPr/>
            <p:nvPr/>
          </p:nvSpPr>
          <p:spPr>
            <a:xfrm>
              <a:off x="5310275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3"/>
            <p:cNvSpPr/>
            <p:nvPr/>
          </p:nvSpPr>
          <p:spPr>
            <a:xfrm>
              <a:off x="5275875" y="2137750"/>
              <a:ext cx="5350" cy="102450"/>
            </a:xfrm>
            <a:custGeom>
              <a:avLst/>
              <a:gdLst/>
              <a:ahLst/>
              <a:cxnLst/>
              <a:rect l="l" t="t" r="r" b="b"/>
              <a:pathLst>
                <a:path w="214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214" y="4098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3"/>
            <p:cNvSpPr/>
            <p:nvPr/>
          </p:nvSpPr>
          <p:spPr>
            <a:xfrm>
              <a:off x="4940000" y="2137750"/>
              <a:ext cx="5650" cy="102450"/>
            </a:xfrm>
            <a:custGeom>
              <a:avLst/>
              <a:gdLst/>
              <a:ahLst/>
              <a:cxnLst/>
              <a:rect l="l" t="t" r="r" b="b"/>
              <a:pathLst>
                <a:path w="226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225" y="409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23"/>
            <p:cNvSpPr/>
            <p:nvPr/>
          </p:nvSpPr>
          <p:spPr>
            <a:xfrm>
              <a:off x="5293425" y="2137750"/>
              <a:ext cx="11250" cy="102450"/>
            </a:xfrm>
            <a:custGeom>
              <a:avLst/>
              <a:gdLst/>
              <a:ahLst/>
              <a:cxnLst/>
              <a:rect l="l" t="t" r="r" b="b"/>
              <a:pathLst>
                <a:path w="450" h="4098" extrusionOk="0">
                  <a:moveTo>
                    <a:pt x="0" y="1"/>
                  </a:moveTo>
                  <a:lnTo>
                    <a:pt x="0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3"/>
            <p:cNvSpPr/>
            <p:nvPr/>
          </p:nvSpPr>
          <p:spPr>
            <a:xfrm>
              <a:off x="5181025" y="2137750"/>
              <a:ext cx="10900" cy="102450"/>
            </a:xfrm>
            <a:custGeom>
              <a:avLst/>
              <a:gdLst/>
              <a:ahLst/>
              <a:cxnLst/>
              <a:rect l="l" t="t" r="r" b="b"/>
              <a:pathLst>
                <a:path w="436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35" y="4098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3"/>
            <p:cNvSpPr/>
            <p:nvPr/>
          </p:nvSpPr>
          <p:spPr>
            <a:xfrm>
              <a:off x="5008700" y="2137750"/>
              <a:ext cx="11275" cy="102450"/>
            </a:xfrm>
            <a:custGeom>
              <a:avLst/>
              <a:gdLst/>
              <a:ahLst/>
              <a:cxnLst/>
              <a:rect l="l" t="t" r="r" b="b"/>
              <a:pathLst>
                <a:path w="451" h="4098" extrusionOk="0">
                  <a:moveTo>
                    <a:pt x="1" y="1"/>
                  </a:moveTo>
                  <a:lnTo>
                    <a:pt x="1" y="4098"/>
                  </a:lnTo>
                  <a:lnTo>
                    <a:pt x="450" y="4098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650" name="Google Shape;2650;p23"/>
          <p:cNvCxnSpPr/>
          <p:nvPr/>
        </p:nvCxnSpPr>
        <p:spPr>
          <a:xfrm rot="10800000">
            <a:off x="622525" y="-146050"/>
            <a:ext cx="0" cy="1048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651" name="Google Shape;2651;p23"/>
          <p:cNvGrpSpPr/>
          <p:nvPr/>
        </p:nvGrpSpPr>
        <p:grpSpPr>
          <a:xfrm rot="-1319958" flipH="1">
            <a:off x="7163466" y="3588171"/>
            <a:ext cx="3590611" cy="2470418"/>
            <a:chOff x="-1086191" y="3215518"/>
            <a:chExt cx="3590566" cy="2470387"/>
          </a:xfrm>
        </p:grpSpPr>
        <p:grpSp>
          <p:nvGrpSpPr>
            <p:cNvPr id="2652" name="Google Shape;2652;p23"/>
            <p:cNvGrpSpPr/>
            <p:nvPr/>
          </p:nvGrpSpPr>
          <p:grpSpPr>
            <a:xfrm rot="5400000">
              <a:off x="1281979" y="4463510"/>
              <a:ext cx="1788823" cy="655968"/>
              <a:chOff x="1462254" y="474431"/>
              <a:chExt cx="5092010" cy="1867258"/>
            </a:xfrm>
          </p:grpSpPr>
          <p:sp>
            <p:nvSpPr>
              <p:cNvPr id="2653" name="Google Shape;2653;p23"/>
              <p:cNvSpPr/>
              <p:nvPr/>
            </p:nvSpPr>
            <p:spPr>
              <a:xfrm>
                <a:off x="1462254" y="474431"/>
                <a:ext cx="5092010" cy="1867258"/>
              </a:xfrm>
              <a:custGeom>
                <a:avLst/>
                <a:gdLst/>
                <a:ahLst/>
                <a:cxnLst/>
                <a:rect l="l" t="t" r="r" b="b"/>
                <a:pathLst>
                  <a:path w="44341" h="16260" extrusionOk="0">
                    <a:moveTo>
                      <a:pt x="1124" y="1"/>
                    </a:moveTo>
                    <a:cubicBezTo>
                      <a:pt x="560" y="1"/>
                      <a:pt x="99" y="450"/>
                      <a:pt x="99" y="1011"/>
                    </a:cubicBezTo>
                    <a:lnTo>
                      <a:pt x="0" y="14947"/>
                    </a:lnTo>
                    <a:cubicBezTo>
                      <a:pt x="0" y="15510"/>
                      <a:pt x="450" y="15972"/>
                      <a:pt x="1010" y="15972"/>
                    </a:cubicBezTo>
                    <a:lnTo>
                      <a:pt x="32841" y="16185"/>
                    </a:lnTo>
                    <a:cubicBezTo>
                      <a:pt x="32817" y="16008"/>
                      <a:pt x="32817" y="15810"/>
                      <a:pt x="33428" y="15483"/>
                    </a:cubicBezTo>
                    <a:cubicBezTo>
                      <a:pt x="33428" y="15483"/>
                      <a:pt x="33440" y="15471"/>
                      <a:pt x="33452" y="15471"/>
                    </a:cubicBezTo>
                    <a:cubicBezTo>
                      <a:pt x="33791" y="15483"/>
                      <a:pt x="34052" y="15759"/>
                      <a:pt x="34052" y="16098"/>
                    </a:cubicBezTo>
                    <a:cubicBezTo>
                      <a:pt x="34052" y="16134"/>
                      <a:pt x="34052" y="16158"/>
                      <a:pt x="34040" y="16197"/>
                    </a:cubicBezTo>
                    <a:lnTo>
                      <a:pt x="43756" y="16260"/>
                    </a:lnTo>
                    <a:cubicBezTo>
                      <a:pt x="44017" y="16260"/>
                      <a:pt x="44241" y="16047"/>
                      <a:pt x="44241" y="15771"/>
                    </a:cubicBezTo>
                    <a:lnTo>
                      <a:pt x="44253" y="13835"/>
                    </a:lnTo>
                    <a:cubicBezTo>
                      <a:pt x="44253" y="13610"/>
                      <a:pt x="44116" y="13424"/>
                      <a:pt x="43906" y="13361"/>
                    </a:cubicBezTo>
                    <a:cubicBezTo>
                      <a:pt x="42680" y="13011"/>
                      <a:pt x="41745" y="10913"/>
                      <a:pt x="41769" y="8380"/>
                    </a:cubicBezTo>
                    <a:cubicBezTo>
                      <a:pt x="41781" y="5857"/>
                      <a:pt x="42743" y="3771"/>
                      <a:pt x="43966" y="3435"/>
                    </a:cubicBezTo>
                    <a:cubicBezTo>
                      <a:pt x="44178" y="3384"/>
                      <a:pt x="44328" y="3184"/>
                      <a:pt x="44328" y="2971"/>
                    </a:cubicBezTo>
                    <a:lnTo>
                      <a:pt x="44340" y="786"/>
                    </a:lnTo>
                    <a:cubicBezTo>
                      <a:pt x="44340" y="513"/>
                      <a:pt x="44131" y="289"/>
                      <a:pt x="43855" y="289"/>
                    </a:cubicBezTo>
                    <a:lnTo>
                      <a:pt x="34166" y="226"/>
                    </a:lnTo>
                    <a:cubicBezTo>
                      <a:pt x="34139" y="537"/>
                      <a:pt x="33878" y="786"/>
                      <a:pt x="33551" y="786"/>
                    </a:cubicBezTo>
                    <a:cubicBezTo>
                      <a:pt x="33228" y="786"/>
                      <a:pt x="32967" y="537"/>
                      <a:pt x="32940" y="214"/>
                    </a:cubicBezTo>
                    <a:lnTo>
                      <a:pt x="1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54" name="Google Shape;2654;p23"/>
              <p:cNvGrpSpPr/>
              <p:nvPr/>
            </p:nvGrpSpPr>
            <p:grpSpPr>
              <a:xfrm>
                <a:off x="5886164" y="853054"/>
                <a:ext cx="183511" cy="1148609"/>
                <a:chOff x="4519324" y="1312991"/>
                <a:chExt cx="126813" cy="793732"/>
              </a:xfrm>
            </p:grpSpPr>
            <p:sp>
              <p:nvSpPr>
                <p:cNvPr id="2655" name="Google Shape;2655;p23"/>
                <p:cNvSpPr/>
                <p:nvPr/>
              </p:nvSpPr>
              <p:spPr>
                <a:xfrm>
                  <a:off x="4525276" y="1312991"/>
                  <a:ext cx="120861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50" extrusionOk="0">
                      <a:moveTo>
                        <a:pt x="0" y="1"/>
                      </a:moveTo>
                      <a:lnTo>
                        <a:pt x="0" y="237"/>
                      </a:lnTo>
                      <a:lnTo>
                        <a:pt x="1523" y="249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6" name="Google Shape;2656;p23"/>
                <p:cNvSpPr/>
                <p:nvPr/>
              </p:nvSpPr>
              <p:spPr>
                <a:xfrm>
                  <a:off x="4524324" y="1396237"/>
                  <a:ext cx="120861" cy="18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38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3" y="237"/>
                      </a:lnTo>
                      <a:lnTo>
                        <a:pt x="15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7" name="Google Shape;2657;p23"/>
                <p:cNvSpPr/>
                <p:nvPr/>
              </p:nvSpPr>
              <p:spPr>
                <a:xfrm>
                  <a:off x="4524324" y="1460675"/>
                  <a:ext cx="120861" cy="18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38" extrusionOk="0">
                      <a:moveTo>
                        <a:pt x="0" y="1"/>
                      </a:moveTo>
                      <a:lnTo>
                        <a:pt x="0" y="237"/>
                      </a:lnTo>
                      <a:lnTo>
                        <a:pt x="1523" y="23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8" name="Google Shape;2658;p23"/>
                <p:cNvSpPr/>
                <p:nvPr/>
              </p:nvSpPr>
              <p:spPr>
                <a:xfrm>
                  <a:off x="4524324" y="1423853"/>
                  <a:ext cx="120861" cy="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26" extrusionOk="0">
                      <a:moveTo>
                        <a:pt x="0" y="0"/>
                      </a:moveTo>
                      <a:lnTo>
                        <a:pt x="0" y="114"/>
                      </a:lnTo>
                      <a:lnTo>
                        <a:pt x="1523" y="126"/>
                      </a:lnTo>
                      <a:lnTo>
                        <a:pt x="1523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9" name="Google Shape;2659;p23"/>
                <p:cNvSpPr/>
                <p:nvPr/>
              </p:nvSpPr>
              <p:spPr>
                <a:xfrm>
                  <a:off x="4523133" y="1569633"/>
                  <a:ext cx="121100" cy="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88" extrusionOk="0">
                      <a:moveTo>
                        <a:pt x="0" y="0"/>
                      </a:moveTo>
                      <a:lnTo>
                        <a:pt x="0" y="75"/>
                      </a:lnTo>
                      <a:lnTo>
                        <a:pt x="1526" y="87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0" name="Google Shape;2660;p23"/>
                <p:cNvSpPr/>
                <p:nvPr/>
              </p:nvSpPr>
              <p:spPr>
                <a:xfrm>
                  <a:off x="4523133" y="1532970"/>
                  <a:ext cx="121100" cy="9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24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1526" y="124"/>
                      </a:lnTo>
                      <a:lnTo>
                        <a:pt x="1526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1" name="Google Shape;2661;p23"/>
                <p:cNvSpPr/>
                <p:nvPr/>
              </p:nvSpPr>
              <p:spPr>
                <a:xfrm>
                  <a:off x="4524324" y="1439725"/>
                  <a:ext cx="120861" cy="15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90" extrusionOk="0">
                      <a:moveTo>
                        <a:pt x="0" y="1"/>
                      </a:moveTo>
                      <a:lnTo>
                        <a:pt x="0" y="190"/>
                      </a:lnTo>
                      <a:lnTo>
                        <a:pt x="1523" y="190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2" name="Google Shape;2662;p23"/>
                <p:cNvSpPr/>
                <p:nvPr/>
              </p:nvSpPr>
              <p:spPr>
                <a:xfrm>
                  <a:off x="4523133" y="1548682"/>
                  <a:ext cx="121100" cy="16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02" extrusionOk="0">
                      <a:moveTo>
                        <a:pt x="0" y="1"/>
                      </a:moveTo>
                      <a:lnTo>
                        <a:pt x="0" y="189"/>
                      </a:lnTo>
                      <a:lnTo>
                        <a:pt x="1526" y="201"/>
                      </a:lnTo>
                      <a:lnTo>
                        <a:pt x="1526" y="1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3" name="Google Shape;2663;p23"/>
                <p:cNvSpPr/>
                <p:nvPr/>
              </p:nvSpPr>
              <p:spPr>
                <a:xfrm>
                  <a:off x="4524324" y="1342750"/>
                  <a:ext cx="121814" cy="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537" extrusionOk="0">
                      <a:moveTo>
                        <a:pt x="12" y="0"/>
                      </a:moveTo>
                      <a:lnTo>
                        <a:pt x="0" y="537"/>
                      </a:lnTo>
                      <a:lnTo>
                        <a:pt x="1523" y="537"/>
                      </a:lnTo>
                      <a:lnTo>
                        <a:pt x="1535" y="12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4" name="Google Shape;2664;p23"/>
                <p:cNvSpPr/>
                <p:nvPr/>
              </p:nvSpPr>
              <p:spPr>
                <a:xfrm>
                  <a:off x="4523133" y="1486387"/>
                  <a:ext cx="122052" cy="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37" extrusionOk="0">
                      <a:moveTo>
                        <a:pt x="15" y="0"/>
                      </a:moveTo>
                      <a:lnTo>
                        <a:pt x="0" y="525"/>
                      </a:lnTo>
                      <a:lnTo>
                        <a:pt x="1526" y="537"/>
                      </a:lnTo>
                      <a:lnTo>
                        <a:pt x="1538" y="12"/>
                      </a:ln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5" name="Google Shape;2665;p23"/>
                <p:cNvSpPr/>
                <p:nvPr/>
              </p:nvSpPr>
              <p:spPr>
                <a:xfrm>
                  <a:off x="4523133" y="1584393"/>
                  <a:ext cx="121100" cy="1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52" extrusionOk="0">
                      <a:moveTo>
                        <a:pt x="0" y="0"/>
                      </a:moveTo>
                      <a:lnTo>
                        <a:pt x="0" y="240"/>
                      </a:lnTo>
                      <a:lnTo>
                        <a:pt x="1526" y="252"/>
                      </a:lnTo>
                      <a:lnTo>
                        <a:pt x="1526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6" name="Google Shape;2666;p23"/>
                <p:cNvSpPr/>
                <p:nvPr/>
              </p:nvSpPr>
              <p:spPr>
                <a:xfrm>
                  <a:off x="4522181" y="1666687"/>
                  <a:ext cx="122052" cy="1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252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6" y="252"/>
                      </a:lnTo>
                      <a:lnTo>
                        <a:pt x="1538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7" name="Google Shape;2667;p23"/>
                <p:cNvSpPr/>
                <p:nvPr/>
              </p:nvSpPr>
              <p:spPr>
                <a:xfrm>
                  <a:off x="4522181" y="1731125"/>
                  <a:ext cx="121100" cy="19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49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6" y="249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8" name="Google Shape;2668;p23"/>
                <p:cNvSpPr/>
                <p:nvPr/>
              </p:nvSpPr>
              <p:spPr>
                <a:xfrm>
                  <a:off x="4522181" y="1695414"/>
                  <a:ext cx="121100" cy="1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27" extrusionOk="0">
                      <a:moveTo>
                        <a:pt x="0" y="1"/>
                      </a:moveTo>
                      <a:lnTo>
                        <a:pt x="0" y="115"/>
                      </a:lnTo>
                      <a:lnTo>
                        <a:pt x="1526" y="127"/>
                      </a:lnTo>
                      <a:lnTo>
                        <a:pt x="1526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9" name="Google Shape;2669;p23"/>
                <p:cNvSpPr/>
                <p:nvPr/>
              </p:nvSpPr>
              <p:spPr>
                <a:xfrm>
                  <a:off x="4521229" y="1840003"/>
                  <a:ext cx="120861" cy="7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91" extrusionOk="0">
                      <a:moveTo>
                        <a:pt x="0" y="1"/>
                      </a:moveTo>
                      <a:lnTo>
                        <a:pt x="0" y="91"/>
                      </a:lnTo>
                      <a:lnTo>
                        <a:pt x="1523" y="91"/>
                      </a:lnTo>
                      <a:lnTo>
                        <a:pt x="1523" y="1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0" name="Google Shape;2670;p23"/>
                <p:cNvSpPr/>
                <p:nvPr/>
              </p:nvSpPr>
              <p:spPr>
                <a:xfrm>
                  <a:off x="4521229" y="1803419"/>
                  <a:ext cx="122052" cy="1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127" extrusionOk="0">
                      <a:moveTo>
                        <a:pt x="0" y="0"/>
                      </a:moveTo>
                      <a:lnTo>
                        <a:pt x="0" y="126"/>
                      </a:lnTo>
                      <a:lnTo>
                        <a:pt x="1538" y="126"/>
                      </a:lnTo>
                      <a:lnTo>
                        <a:pt x="1538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1" name="Google Shape;2671;p23"/>
                <p:cNvSpPr/>
                <p:nvPr/>
              </p:nvSpPr>
              <p:spPr>
                <a:xfrm>
                  <a:off x="4522181" y="1710413"/>
                  <a:ext cx="121100" cy="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99" extrusionOk="0">
                      <a:moveTo>
                        <a:pt x="0" y="0"/>
                      </a:moveTo>
                      <a:lnTo>
                        <a:pt x="0" y="186"/>
                      </a:lnTo>
                      <a:lnTo>
                        <a:pt x="1526" y="198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2" name="Google Shape;2672;p23"/>
                <p:cNvSpPr/>
                <p:nvPr/>
              </p:nvSpPr>
              <p:spPr>
                <a:xfrm>
                  <a:off x="4521229" y="1820322"/>
                  <a:ext cx="120861" cy="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01" extrusionOk="0">
                      <a:moveTo>
                        <a:pt x="0" y="0"/>
                      </a:moveTo>
                      <a:lnTo>
                        <a:pt x="0" y="189"/>
                      </a:lnTo>
                      <a:lnTo>
                        <a:pt x="1523" y="201"/>
                      </a:lnTo>
                      <a:lnTo>
                        <a:pt x="15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3" name="Google Shape;2673;p23"/>
                <p:cNvSpPr/>
                <p:nvPr/>
              </p:nvSpPr>
              <p:spPr>
                <a:xfrm>
                  <a:off x="4522181" y="1613120"/>
                  <a:ext cx="122052" cy="43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53" extrusionOk="0">
                      <a:moveTo>
                        <a:pt x="12" y="1"/>
                      </a:moveTo>
                      <a:lnTo>
                        <a:pt x="0" y="537"/>
                      </a:lnTo>
                      <a:lnTo>
                        <a:pt x="1538" y="552"/>
                      </a:lnTo>
                      <a:lnTo>
                        <a:pt x="1538" y="13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4" name="Google Shape;2674;p23"/>
                <p:cNvSpPr/>
                <p:nvPr/>
              </p:nvSpPr>
              <p:spPr>
                <a:xfrm>
                  <a:off x="4521229" y="1756757"/>
                  <a:ext cx="122052" cy="43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53" extrusionOk="0">
                      <a:moveTo>
                        <a:pt x="12" y="1"/>
                      </a:moveTo>
                      <a:lnTo>
                        <a:pt x="0" y="540"/>
                      </a:lnTo>
                      <a:lnTo>
                        <a:pt x="1538" y="552"/>
                      </a:lnTo>
                      <a:lnTo>
                        <a:pt x="1538" y="16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5" name="Google Shape;2675;p23"/>
                <p:cNvSpPr/>
                <p:nvPr/>
              </p:nvSpPr>
              <p:spPr>
                <a:xfrm>
                  <a:off x="4521229" y="1844050"/>
                  <a:ext cx="122052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250" extrusionOk="0">
                      <a:moveTo>
                        <a:pt x="0" y="1"/>
                      </a:moveTo>
                      <a:lnTo>
                        <a:pt x="0" y="238"/>
                      </a:lnTo>
                      <a:lnTo>
                        <a:pt x="1523" y="250"/>
                      </a:lnTo>
                      <a:lnTo>
                        <a:pt x="1538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6" name="Google Shape;2676;p23"/>
                <p:cNvSpPr/>
                <p:nvPr/>
              </p:nvSpPr>
              <p:spPr>
                <a:xfrm>
                  <a:off x="4520276" y="1926344"/>
                  <a:ext cx="121814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250" extrusionOk="0">
                      <a:moveTo>
                        <a:pt x="12" y="1"/>
                      </a:moveTo>
                      <a:lnTo>
                        <a:pt x="0" y="238"/>
                      </a:lnTo>
                      <a:lnTo>
                        <a:pt x="1535" y="250"/>
                      </a:lnTo>
                      <a:lnTo>
                        <a:pt x="1535" y="13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7" name="Google Shape;2677;p23"/>
                <p:cNvSpPr/>
                <p:nvPr/>
              </p:nvSpPr>
              <p:spPr>
                <a:xfrm>
                  <a:off x="4520276" y="1990782"/>
                  <a:ext cx="120861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50" extrusionOk="0">
                      <a:moveTo>
                        <a:pt x="0" y="1"/>
                      </a:moveTo>
                      <a:lnTo>
                        <a:pt x="0" y="238"/>
                      </a:lnTo>
                      <a:lnTo>
                        <a:pt x="1523" y="250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8" name="Google Shape;2678;p23"/>
                <p:cNvSpPr/>
                <p:nvPr/>
              </p:nvSpPr>
              <p:spPr>
                <a:xfrm>
                  <a:off x="4520276" y="1955150"/>
                  <a:ext cx="121814" cy="9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24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1523" y="123"/>
                      </a:lnTo>
                      <a:lnTo>
                        <a:pt x="15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9" name="Google Shape;2679;p23"/>
                <p:cNvSpPr/>
                <p:nvPr/>
              </p:nvSpPr>
              <p:spPr>
                <a:xfrm>
                  <a:off x="4519324" y="2099740"/>
                  <a:ext cx="121814" cy="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88" extrusionOk="0">
                      <a:moveTo>
                        <a:pt x="0" y="1"/>
                      </a:moveTo>
                      <a:lnTo>
                        <a:pt x="0" y="87"/>
                      </a:lnTo>
                      <a:lnTo>
                        <a:pt x="1523" y="87"/>
                      </a:lnTo>
                      <a:lnTo>
                        <a:pt x="1535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0" name="Google Shape;2680;p23"/>
                <p:cNvSpPr/>
                <p:nvPr/>
              </p:nvSpPr>
              <p:spPr>
                <a:xfrm>
                  <a:off x="4520276" y="2063156"/>
                  <a:ext cx="120861" cy="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26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1523" y="126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2681;p23"/>
                <p:cNvSpPr/>
                <p:nvPr/>
              </p:nvSpPr>
              <p:spPr>
                <a:xfrm>
                  <a:off x="4520276" y="1969911"/>
                  <a:ext cx="120861" cy="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01" extrusionOk="0">
                      <a:moveTo>
                        <a:pt x="0" y="0"/>
                      </a:moveTo>
                      <a:lnTo>
                        <a:pt x="0" y="189"/>
                      </a:lnTo>
                      <a:lnTo>
                        <a:pt x="1523" y="201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23"/>
                <p:cNvSpPr/>
                <p:nvPr/>
              </p:nvSpPr>
              <p:spPr>
                <a:xfrm>
                  <a:off x="4519324" y="2079980"/>
                  <a:ext cx="121814" cy="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99" extrusionOk="0">
                      <a:moveTo>
                        <a:pt x="12" y="1"/>
                      </a:moveTo>
                      <a:lnTo>
                        <a:pt x="0" y="187"/>
                      </a:lnTo>
                      <a:lnTo>
                        <a:pt x="1535" y="199"/>
                      </a:lnTo>
                      <a:lnTo>
                        <a:pt x="15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2683;p23"/>
                <p:cNvSpPr/>
                <p:nvPr/>
              </p:nvSpPr>
              <p:spPr>
                <a:xfrm>
                  <a:off x="4521229" y="1872857"/>
                  <a:ext cx="120861" cy="43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49" extrusionOk="0">
                      <a:moveTo>
                        <a:pt x="0" y="0"/>
                      </a:moveTo>
                      <a:lnTo>
                        <a:pt x="0" y="537"/>
                      </a:lnTo>
                      <a:lnTo>
                        <a:pt x="1523" y="549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4" name="Google Shape;2684;p23"/>
                <p:cNvSpPr/>
                <p:nvPr/>
              </p:nvSpPr>
              <p:spPr>
                <a:xfrm>
                  <a:off x="4520276" y="2016494"/>
                  <a:ext cx="120861" cy="43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50" extrusionOk="0">
                      <a:moveTo>
                        <a:pt x="0" y="1"/>
                      </a:moveTo>
                      <a:lnTo>
                        <a:pt x="0" y="537"/>
                      </a:lnTo>
                      <a:lnTo>
                        <a:pt x="1523" y="549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85" name="Google Shape;2685;p23"/>
              <p:cNvSpPr/>
              <p:nvPr/>
            </p:nvSpPr>
            <p:spPr>
              <a:xfrm>
                <a:off x="2289544" y="857186"/>
                <a:ext cx="516424" cy="520788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5" extrusionOk="0">
                    <a:moveTo>
                      <a:pt x="2509" y="0"/>
                    </a:moveTo>
                    <a:lnTo>
                      <a:pt x="1" y="2512"/>
                    </a:lnTo>
                    <a:lnTo>
                      <a:pt x="199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23"/>
              <p:cNvSpPr/>
              <p:nvPr/>
            </p:nvSpPr>
            <p:spPr>
              <a:xfrm>
                <a:off x="2299534" y="857186"/>
                <a:ext cx="288242" cy="288472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512" extrusionOk="0">
                    <a:moveTo>
                      <a:pt x="1" y="0"/>
                    </a:moveTo>
                    <a:lnTo>
                      <a:pt x="1" y="2512"/>
                    </a:lnTo>
                    <a:lnTo>
                      <a:pt x="2509" y="2512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23"/>
              <p:cNvSpPr/>
              <p:nvPr/>
            </p:nvSpPr>
            <p:spPr>
              <a:xfrm>
                <a:off x="2799997" y="857186"/>
                <a:ext cx="516309" cy="520788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5" extrusionOk="0">
                    <a:moveTo>
                      <a:pt x="2512" y="0"/>
                    </a:moveTo>
                    <a:lnTo>
                      <a:pt x="0" y="2512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23"/>
              <p:cNvSpPr/>
              <p:nvPr/>
            </p:nvSpPr>
            <p:spPr>
              <a:xfrm>
                <a:off x="2809987" y="857186"/>
                <a:ext cx="288472" cy="288472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12" extrusionOk="0">
                    <a:moveTo>
                      <a:pt x="0" y="0"/>
                    </a:moveTo>
                    <a:lnTo>
                      <a:pt x="0" y="2512"/>
                    </a:lnTo>
                    <a:lnTo>
                      <a:pt x="2512" y="2512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23"/>
              <p:cNvSpPr/>
              <p:nvPr/>
            </p:nvSpPr>
            <p:spPr>
              <a:xfrm>
                <a:off x="2299534" y="1373382"/>
                <a:ext cx="516424" cy="520903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6" extrusionOk="0">
                    <a:moveTo>
                      <a:pt x="2509" y="1"/>
                    </a:moveTo>
                    <a:lnTo>
                      <a:pt x="1" y="2500"/>
                    </a:lnTo>
                    <a:lnTo>
                      <a:pt x="2000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23"/>
              <p:cNvSpPr/>
              <p:nvPr/>
            </p:nvSpPr>
            <p:spPr>
              <a:xfrm>
                <a:off x="2309525" y="1373382"/>
                <a:ext cx="288587" cy="287209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01" extrusionOk="0">
                    <a:moveTo>
                      <a:pt x="1" y="1"/>
                    </a:moveTo>
                    <a:lnTo>
                      <a:pt x="1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23"/>
              <p:cNvSpPr/>
              <p:nvPr/>
            </p:nvSpPr>
            <p:spPr>
              <a:xfrm>
                <a:off x="2809987" y="1373382"/>
                <a:ext cx="516309" cy="520903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6" extrusionOk="0">
                    <a:moveTo>
                      <a:pt x="2512" y="1"/>
                    </a:moveTo>
                    <a:lnTo>
                      <a:pt x="0" y="2500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23"/>
              <p:cNvSpPr/>
              <p:nvPr/>
            </p:nvSpPr>
            <p:spPr>
              <a:xfrm>
                <a:off x="2809987" y="1373382"/>
                <a:ext cx="288472" cy="287209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01" extrusionOk="0">
                    <a:moveTo>
                      <a:pt x="0" y="1"/>
                    </a:moveTo>
                    <a:lnTo>
                      <a:pt x="0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23"/>
              <p:cNvSpPr/>
              <p:nvPr/>
            </p:nvSpPr>
            <p:spPr>
              <a:xfrm>
                <a:off x="3668973" y="857186"/>
                <a:ext cx="1092908" cy="1094172"/>
              </a:xfrm>
              <a:custGeom>
                <a:avLst/>
                <a:gdLst/>
                <a:ahLst/>
                <a:cxnLst/>
                <a:rect l="l" t="t" r="r" b="b"/>
                <a:pathLst>
                  <a:path w="9517" h="9528" extrusionOk="0">
                    <a:moveTo>
                      <a:pt x="4760" y="0"/>
                    </a:moveTo>
                    <a:cubicBezTo>
                      <a:pt x="2122" y="0"/>
                      <a:pt x="1" y="2137"/>
                      <a:pt x="1" y="4772"/>
                    </a:cubicBezTo>
                    <a:cubicBezTo>
                      <a:pt x="1" y="7394"/>
                      <a:pt x="2122" y="9528"/>
                      <a:pt x="4760" y="9528"/>
                    </a:cubicBezTo>
                    <a:cubicBezTo>
                      <a:pt x="7394" y="9528"/>
                      <a:pt x="9516" y="7394"/>
                      <a:pt x="9516" y="4772"/>
                    </a:cubicBezTo>
                    <a:cubicBezTo>
                      <a:pt x="9516" y="2137"/>
                      <a:pt x="7394" y="0"/>
                      <a:pt x="4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23"/>
              <p:cNvSpPr/>
              <p:nvPr/>
            </p:nvSpPr>
            <p:spPr>
              <a:xfrm>
                <a:off x="3897155" y="1086746"/>
                <a:ext cx="636889" cy="635396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5533" extrusionOk="0">
                    <a:moveTo>
                      <a:pt x="2773" y="0"/>
                    </a:moveTo>
                    <a:cubicBezTo>
                      <a:pt x="1247" y="0"/>
                      <a:pt x="1" y="1235"/>
                      <a:pt x="1" y="2773"/>
                    </a:cubicBezTo>
                    <a:cubicBezTo>
                      <a:pt x="1" y="4295"/>
                      <a:pt x="1247" y="5533"/>
                      <a:pt x="2773" y="5533"/>
                    </a:cubicBezTo>
                    <a:cubicBezTo>
                      <a:pt x="4295" y="5533"/>
                      <a:pt x="5545" y="4295"/>
                      <a:pt x="5545" y="2773"/>
                    </a:cubicBezTo>
                    <a:cubicBezTo>
                      <a:pt x="5545" y="1235"/>
                      <a:pt x="4295" y="0"/>
                      <a:pt x="2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95" name="Google Shape;2695;p23"/>
              <p:cNvGrpSpPr/>
              <p:nvPr/>
            </p:nvGrpSpPr>
            <p:grpSpPr>
              <a:xfrm rot="-5400000">
                <a:off x="4513093" y="1373690"/>
                <a:ext cx="1621711" cy="61149"/>
                <a:chOff x="3143975" y="2577950"/>
                <a:chExt cx="1242500" cy="46850"/>
              </a:xfrm>
            </p:grpSpPr>
            <p:sp>
              <p:nvSpPr>
                <p:cNvPr id="2696" name="Google Shape;2696;p23"/>
                <p:cNvSpPr/>
                <p:nvPr/>
              </p:nvSpPr>
              <p:spPr>
                <a:xfrm>
                  <a:off x="31439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7" name="Google Shape;2697;p23"/>
                <p:cNvSpPr/>
                <p:nvPr/>
              </p:nvSpPr>
              <p:spPr>
                <a:xfrm>
                  <a:off x="3229250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6" y="1451"/>
                        <a:pt x="1886" y="938"/>
                      </a:cubicBezTo>
                      <a:cubicBezTo>
                        <a:pt x="1886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8" name="Google Shape;2698;p23"/>
                <p:cNvSpPr/>
                <p:nvPr/>
              </p:nvSpPr>
              <p:spPr>
                <a:xfrm>
                  <a:off x="3314725" y="2577950"/>
                  <a:ext cx="468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1874" extrusionOk="0">
                      <a:moveTo>
                        <a:pt x="939" y="0"/>
                      </a:moveTo>
                      <a:cubicBezTo>
                        <a:pt x="427" y="0"/>
                        <a:pt x="1" y="414"/>
                        <a:pt x="1" y="938"/>
                      </a:cubicBezTo>
                      <a:cubicBezTo>
                        <a:pt x="1" y="1451"/>
                        <a:pt x="427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9" name="Google Shape;2699;p23"/>
                <p:cNvSpPr/>
                <p:nvPr/>
              </p:nvSpPr>
              <p:spPr>
                <a:xfrm>
                  <a:off x="34003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6" y="0"/>
                      </a:moveTo>
                      <a:cubicBezTo>
                        <a:pt x="411" y="0"/>
                        <a:pt x="1" y="414"/>
                        <a:pt x="1" y="938"/>
                      </a:cubicBezTo>
                      <a:cubicBezTo>
                        <a:pt x="1" y="1451"/>
                        <a:pt x="411" y="1873"/>
                        <a:pt x="936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6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0" name="Google Shape;2700;p23"/>
                <p:cNvSpPr/>
                <p:nvPr/>
              </p:nvSpPr>
              <p:spPr>
                <a:xfrm>
                  <a:off x="34855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26" y="0"/>
                        <a:pt x="0" y="414"/>
                        <a:pt x="0" y="938"/>
                      </a:cubicBezTo>
                      <a:cubicBezTo>
                        <a:pt x="0" y="1451"/>
                        <a:pt x="426" y="1873"/>
                        <a:pt x="938" y="1873"/>
                      </a:cubicBezTo>
                      <a:cubicBezTo>
                        <a:pt x="1463" y="1873"/>
                        <a:pt x="1873" y="1451"/>
                        <a:pt x="1873" y="938"/>
                      </a:cubicBezTo>
                      <a:cubicBezTo>
                        <a:pt x="1873" y="414"/>
                        <a:pt x="1463" y="0"/>
                        <a:pt x="938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1" name="Google Shape;2701;p23"/>
                <p:cNvSpPr/>
                <p:nvPr/>
              </p:nvSpPr>
              <p:spPr>
                <a:xfrm>
                  <a:off x="35710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2" name="Google Shape;2702;p23"/>
                <p:cNvSpPr/>
                <p:nvPr/>
              </p:nvSpPr>
              <p:spPr>
                <a:xfrm>
                  <a:off x="3656325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5" y="1451"/>
                        <a:pt x="1885" y="938"/>
                      </a:cubicBezTo>
                      <a:cubicBezTo>
                        <a:pt x="1885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3" name="Google Shape;2703;p23"/>
                <p:cNvSpPr/>
                <p:nvPr/>
              </p:nvSpPr>
              <p:spPr>
                <a:xfrm>
                  <a:off x="37418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4" name="Google Shape;2704;p23"/>
                <p:cNvSpPr/>
                <p:nvPr/>
              </p:nvSpPr>
              <p:spPr>
                <a:xfrm>
                  <a:off x="38273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5" name="Google Shape;2705;p23"/>
                <p:cNvSpPr/>
                <p:nvPr/>
              </p:nvSpPr>
              <p:spPr>
                <a:xfrm>
                  <a:off x="39125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6" name="Google Shape;2706;p23"/>
                <p:cNvSpPr/>
                <p:nvPr/>
              </p:nvSpPr>
              <p:spPr>
                <a:xfrm>
                  <a:off x="39981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14" y="0"/>
                        <a:pt x="0" y="414"/>
                        <a:pt x="0" y="938"/>
                      </a:cubicBezTo>
                      <a:cubicBezTo>
                        <a:pt x="0" y="1451"/>
                        <a:pt x="414" y="1873"/>
                        <a:pt x="938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8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7" name="Google Shape;2707;p23"/>
                <p:cNvSpPr/>
                <p:nvPr/>
              </p:nvSpPr>
              <p:spPr>
                <a:xfrm>
                  <a:off x="4083375" y="2577950"/>
                  <a:ext cx="471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4" extrusionOk="0">
                      <a:moveTo>
                        <a:pt x="936" y="0"/>
                      </a:moveTo>
                      <a:cubicBezTo>
                        <a:pt x="424" y="0"/>
                        <a:pt x="1" y="414"/>
                        <a:pt x="1" y="938"/>
                      </a:cubicBezTo>
                      <a:cubicBezTo>
                        <a:pt x="1" y="1451"/>
                        <a:pt x="424" y="1873"/>
                        <a:pt x="936" y="1873"/>
                      </a:cubicBezTo>
                      <a:cubicBezTo>
                        <a:pt x="1461" y="1873"/>
                        <a:pt x="1886" y="1451"/>
                        <a:pt x="1886" y="938"/>
                      </a:cubicBezTo>
                      <a:cubicBezTo>
                        <a:pt x="1886" y="414"/>
                        <a:pt x="1461" y="0"/>
                        <a:pt x="936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8" name="Google Shape;2708;p23"/>
                <p:cNvSpPr/>
                <p:nvPr/>
              </p:nvSpPr>
              <p:spPr>
                <a:xfrm>
                  <a:off x="41688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9" name="Google Shape;2709;p23"/>
                <p:cNvSpPr/>
                <p:nvPr/>
              </p:nvSpPr>
              <p:spPr>
                <a:xfrm>
                  <a:off x="42544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0" name="Google Shape;2710;p23"/>
                <p:cNvSpPr/>
                <p:nvPr/>
              </p:nvSpPr>
              <p:spPr>
                <a:xfrm>
                  <a:off x="43396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rgbClr val="3835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11" name="Google Shape;2711;p23"/>
            <p:cNvGrpSpPr/>
            <p:nvPr/>
          </p:nvGrpSpPr>
          <p:grpSpPr>
            <a:xfrm>
              <a:off x="-242434" y="4087315"/>
              <a:ext cx="2014632" cy="699285"/>
              <a:chOff x="-242434" y="4087315"/>
              <a:chExt cx="2014632" cy="699285"/>
            </a:xfrm>
          </p:grpSpPr>
          <p:sp>
            <p:nvSpPr>
              <p:cNvPr id="2712" name="Google Shape;2712;p23"/>
              <p:cNvSpPr/>
              <p:nvPr/>
            </p:nvSpPr>
            <p:spPr>
              <a:xfrm>
                <a:off x="1203676" y="4088023"/>
                <a:ext cx="568523" cy="698578"/>
              </a:xfrm>
              <a:custGeom>
                <a:avLst/>
                <a:gdLst/>
                <a:ahLst/>
                <a:cxnLst/>
                <a:rect l="l" t="t" r="r" b="b"/>
                <a:pathLst>
                  <a:path w="12052" h="14809" extrusionOk="0">
                    <a:moveTo>
                      <a:pt x="324" y="0"/>
                    </a:moveTo>
                    <a:cubicBezTo>
                      <a:pt x="150" y="0"/>
                      <a:pt x="12" y="150"/>
                      <a:pt x="12" y="324"/>
                    </a:cubicBezTo>
                    <a:lnTo>
                      <a:pt x="0" y="14473"/>
                    </a:lnTo>
                    <a:cubicBezTo>
                      <a:pt x="0" y="14659"/>
                      <a:pt x="138" y="14796"/>
                      <a:pt x="324" y="14796"/>
                    </a:cubicBezTo>
                    <a:lnTo>
                      <a:pt x="11713" y="14808"/>
                    </a:lnTo>
                    <a:cubicBezTo>
                      <a:pt x="11901" y="14808"/>
                      <a:pt x="12039" y="14659"/>
                      <a:pt x="12039" y="14485"/>
                    </a:cubicBezTo>
                    <a:lnTo>
                      <a:pt x="12051" y="324"/>
                    </a:lnTo>
                    <a:cubicBezTo>
                      <a:pt x="12051" y="150"/>
                      <a:pt x="11901" y="12"/>
                      <a:pt x="11728" y="12"/>
                    </a:cubicBezTo>
                    <a:lnTo>
                      <a:pt x="3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13" name="Google Shape;2713;p23"/>
              <p:cNvGrpSpPr/>
              <p:nvPr/>
            </p:nvGrpSpPr>
            <p:grpSpPr>
              <a:xfrm>
                <a:off x="1638414" y="4237039"/>
                <a:ext cx="133782" cy="422333"/>
                <a:chOff x="8258971" y="494344"/>
                <a:chExt cx="268208" cy="846697"/>
              </a:xfrm>
            </p:grpSpPr>
            <p:sp>
              <p:nvSpPr>
                <p:cNvPr id="2714" name="Google Shape;2714;p23"/>
                <p:cNvSpPr/>
                <p:nvPr/>
              </p:nvSpPr>
              <p:spPr>
                <a:xfrm>
                  <a:off x="8258971" y="494344"/>
                  <a:ext cx="268208" cy="28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00" extrusionOk="0">
                      <a:moveTo>
                        <a:pt x="0" y="0"/>
                      </a:moveTo>
                      <a:lnTo>
                        <a:pt x="0" y="300"/>
                      </a:lnTo>
                      <a:lnTo>
                        <a:pt x="2835" y="300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5" name="Google Shape;2715;p23"/>
                <p:cNvSpPr/>
                <p:nvPr/>
              </p:nvSpPr>
              <p:spPr>
                <a:xfrm>
                  <a:off x="8258971" y="1311440"/>
                  <a:ext cx="267073" cy="2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313" extrusionOk="0">
                      <a:moveTo>
                        <a:pt x="0" y="0"/>
                      </a:moveTo>
                      <a:lnTo>
                        <a:pt x="0" y="312"/>
                      </a:lnTo>
                      <a:lnTo>
                        <a:pt x="2823" y="312"/>
                      </a:lnTo>
                      <a:lnTo>
                        <a:pt x="28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23"/>
                <p:cNvSpPr/>
                <p:nvPr/>
              </p:nvSpPr>
              <p:spPr>
                <a:xfrm>
                  <a:off x="8258971" y="951218"/>
                  <a:ext cx="267073" cy="2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312" extrusionOk="0">
                      <a:moveTo>
                        <a:pt x="0" y="0"/>
                      </a:moveTo>
                      <a:lnTo>
                        <a:pt x="0" y="312"/>
                      </a:lnTo>
                      <a:lnTo>
                        <a:pt x="2823" y="312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7" name="Google Shape;2717;p23"/>
                <p:cNvSpPr/>
                <p:nvPr/>
              </p:nvSpPr>
              <p:spPr>
                <a:xfrm>
                  <a:off x="8258971" y="1201738"/>
                  <a:ext cx="267073" cy="2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313" extrusionOk="0">
                      <a:moveTo>
                        <a:pt x="0" y="1"/>
                      </a:moveTo>
                      <a:lnTo>
                        <a:pt x="0" y="300"/>
                      </a:lnTo>
                      <a:lnTo>
                        <a:pt x="2823" y="312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8" name="Google Shape;2718;p23"/>
                <p:cNvSpPr/>
                <p:nvPr/>
              </p:nvSpPr>
              <p:spPr>
                <a:xfrm>
                  <a:off x="8258971" y="729259"/>
                  <a:ext cx="268208" cy="28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301" extrusionOk="0">
                      <a:moveTo>
                        <a:pt x="0" y="1"/>
                      </a:moveTo>
                      <a:lnTo>
                        <a:pt x="0" y="300"/>
                      </a:lnTo>
                      <a:lnTo>
                        <a:pt x="2835" y="300"/>
                      </a:lnTo>
                      <a:lnTo>
                        <a:pt x="2835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9" name="Google Shape;2719;p23"/>
                <p:cNvSpPr/>
                <p:nvPr/>
              </p:nvSpPr>
              <p:spPr>
                <a:xfrm>
                  <a:off x="8258971" y="555532"/>
                  <a:ext cx="268208" cy="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03" extrusionOk="0">
                      <a:moveTo>
                        <a:pt x="0" y="0"/>
                      </a:moveTo>
                      <a:lnTo>
                        <a:pt x="0" y="102"/>
                      </a:lnTo>
                      <a:lnTo>
                        <a:pt x="2835" y="102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0" name="Google Shape;2720;p23"/>
                <p:cNvSpPr/>
                <p:nvPr/>
              </p:nvSpPr>
              <p:spPr>
                <a:xfrm>
                  <a:off x="8258971" y="782314"/>
                  <a:ext cx="268208" cy="1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4" extrusionOk="0">
                      <a:moveTo>
                        <a:pt x="0" y="0"/>
                      </a:moveTo>
                      <a:lnTo>
                        <a:pt x="0" y="102"/>
                      </a:lnTo>
                      <a:lnTo>
                        <a:pt x="2835" y="114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1" name="Google Shape;2721;p23"/>
                <p:cNvSpPr/>
                <p:nvPr/>
              </p:nvSpPr>
              <p:spPr>
                <a:xfrm>
                  <a:off x="8258971" y="815414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100"/>
                      </a:lnTo>
                      <a:lnTo>
                        <a:pt x="2823" y="100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2" name="Google Shape;2722;p23"/>
                <p:cNvSpPr/>
                <p:nvPr/>
              </p:nvSpPr>
              <p:spPr>
                <a:xfrm>
                  <a:off x="8258971" y="1255832"/>
                  <a:ext cx="267073" cy="1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15" extrusionOk="0">
                      <a:moveTo>
                        <a:pt x="0" y="1"/>
                      </a:moveTo>
                      <a:lnTo>
                        <a:pt x="0" y="115"/>
                      </a:lnTo>
                      <a:lnTo>
                        <a:pt x="2823" y="115"/>
                      </a:lnTo>
                      <a:lnTo>
                        <a:pt x="28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3" name="Google Shape;2723;p23"/>
                <p:cNvSpPr/>
                <p:nvPr/>
              </p:nvSpPr>
              <p:spPr>
                <a:xfrm>
                  <a:off x="8258971" y="1024606"/>
                  <a:ext cx="267073" cy="1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12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2823" y="111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4" name="Google Shape;2724;p23"/>
                <p:cNvSpPr/>
                <p:nvPr/>
              </p:nvSpPr>
              <p:spPr>
                <a:xfrm>
                  <a:off x="8258971" y="1069338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100"/>
                      </a:lnTo>
                      <a:lnTo>
                        <a:pt x="2823" y="100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5" name="Google Shape;2725;p23"/>
                <p:cNvSpPr/>
                <p:nvPr/>
              </p:nvSpPr>
              <p:spPr>
                <a:xfrm>
                  <a:off x="8258971" y="1044466"/>
                  <a:ext cx="267073" cy="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3" extrusionOk="0">
                      <a:moveTo>
                        <a:pt x="0" y="0"/>
                      </a:moveTo>
                      <a:lnTo>
                        <a:pt x="0" y="102"/>
                      </a:lnTo>
                      <a:lnTo>
                        <a:pt x="2823" y="102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6" name="Google Shape;2726;p23"/>
                <p:cNvSpPr/>
                <p:nvPr/>
              </p:nvSpPr>
              <p:spPr>
                <a:xfrm>
                  <a:off x="8258971" y="887383"/>
                  <a:ext cx="267073" cy="9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3" extrusionOk="0">
                      <a:moveTo>
                        <a:pt x="0" y="1"/>
                      </a:moveTo>
                      <a:lnTo>
                        <a:pt x="0" y="103"/>
                      </a:lnTo>
                      <a:lnTo>
                        <a:pt x="2823" y="103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7" name="Google Shape;2727;p23"/>
                <p:cNvSpPr/>
                <p:nvPr/>
              </p:nvSpPr>
              <p:spPr>
                <a:xfrm>
                  <a:off x="8258971" y="918307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99"/>
                      </a:lnTo>
                      <a:lnTo>
                        <a:pt x="2823" y="99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8" name="Google Shape;2728;p23"/>
                <p:cNvSpPr/>
                <p:nvPr/>
              </p:nvSpPr>
              <p:spPr>
                <a:xfrm>
                  <a:off x="8258971" y="1113030"/>
                  <a:ext cx="267073" cy="9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00" extrusionOk="0">
                      <a:moveTo>
                        <a:pt x="0" y="1"/>
                      </a:moveTo>
                      <a:lnTo>
                        <a:pt x="0" y="99"/>
                      </a:lnTo>
                      <a:lnTo>
                        <a:pt x="2823" y="99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9" name="Google Shape;2729;p23"/>
                <p:cNvSpPr/>
                <p:nvPr/>
              </p:nvSpPr>
              <p:spPr>
                <a:xfrm>
                  <a:off x="8258971" y="574541"/>
                  <a:ext cx="268208" cy="1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5" extrusionOk="0">
                      <a:moveTo>
                        <a:pt x="0" y="0"/>
                      </a:moveTo>
                      <a:lnTo>
                        <a:pt x="0" y="99"/>
                      </a:lnTo>
                      <a:lnTo>
                        <a:pt x="2835" y="114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" name="Google Shape;2730;p23"/>
                <p:cNvSpPr/>
                <p:nvPr/>
              </p:nvSpPr>
              <p:spPr>
                <a:xfrm>
                  <a:off x="8258971" y="594684"/>
                  <a:ext cx="268208" cy="9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99" extrusionOk="0">
                      <a:moveTo>
                        <a:pt x="0" y="0"/>
                      </a:moveTo>
                      <a:lnTo>
                        <a:pt x="0" y="99"/>
                      </a:lnTo>
                      <a:lnTo>
                        <a:pt x="2835" y="99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1" name="Google Shape;2731;p23"/>
                <p:cNvSpPr/>
                <p:nvPr/>
              </p:nvSpPr>
              <p:spPr>
                <a:xfrm>
                  <a:off x="8258971" y="633459"/>
                  <a:ext cx="268208" cy="10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5" extrusionOk="0">
                      <a:moveTo>
                        <a:pt x="0" y="1"/>
                      </a:moveTo>
                      <a:lnTo>
                        <a:pt x="0" y="114"/>
                      </a:lnTo>
                      <a:lnTo>
                        <a:pt x="2835" y="114"/>
                      </a:lnTo>
                      <a:lnTo>
                        <a:pt x="2835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2" name="Google Shape;2732;p23"/>
                <p:cNvSpPr/>
                <p:nvPr/>
              </p:nvSpPr>
              <p:spPr>
                <a:xfrm>
                  <a:off x="8258971" y="693795"/>
                  <a:ext cx="268208" cy="1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12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2835" y="112"/>
                      </a:lnTo>
                      <a:lnTo>
                        <a:pt x="2835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" name="Google Shape;2733;p23"/>
                <p:cNvSpPr/>
                <p:nvPr/>
              </p:nvSpPr>
              <p:spPr>
                <a:xfrm>
                  <a:off x="8258971" y="1281934"/>
                  <a:ext cx="267073" cy="1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112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2823" y="112"/>
                      </a:lnTo>
                      <a:lnTo>
                        <a:pt x="28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" name="Google Shape;2734;p23"/>
                <p:cNvSpPr/>
                <p:nvPr/>
              </p:nvSpPr>
              <p:spPr>
                <a:xfrm>
                  <a:off x="8258971" y="653602"/>
                  <a:ext cx="268208" cy="20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214" extrusionOk="0">
                      <a:moveTo>
                        <a:pt x="0" y="0"/>
                      </a:moveTo>
                      <a:lnTo>
                        <a:pt x="0" y="213"/>
                      </a:lnTo>
                      <a:lnTo>
                        <a:pt x="2835" y="213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23"/>
                <p:cNvSpPr/>
                <p:nvPr/>
              </p:nvSpPr>
              <p:spPr>
                <a:xfrm>
                  <a:off x="8258971" y="850878"/>
                  <a:ext cx="267073" cy="1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202" extrusionOk="0">
                      <a:moveTo>
                        <a:pt x="0" y="0"/>
                      </a:moveTo>
                      <a:lnTo>
                        <a:pt x="0" y="201"/>
                      </a:lnTo>
                      <a:lnTo>
                        <a:pt x="2823" y="201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23"/>
                <p:cNvSpPr/>
                <p:nvPr/>
              </p:nvSpPr>
              <p:spPr>
                <a:xfrm>
                  <a:off x="8258971" y="1152182"/>
                  <a:ext cx="267073" cy="19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4" h="210" extrusionOk="0">
                      <a:moveTo>
                        <a:pt x="0" y="0"/>
                      </a:moveTo>
                      <a:lnTo>
                        <a:pt x="0" y="210"/>
                      </a:lnTo>
                      <a:lnTo>
                        <a:pt x="2823" y="210"/>
                      </a:lnTo>
                      <a:lnTo>
                        <a:pt x="2823" y="0"/>
                      </a:lnTo>
                      <a:close/>
                    </a:path>
                  </a:pathLst>
                </a:custGeom>
                <a:solidFill>
                  <a:srgbClr val="391B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37" name="Google Shape;2737;p23"/>
              <p:cNvSpPr/>
              <p:nvPr/>
            </p:nvSpPr>
            <p:spPr>
              <a:xfrm>
                <a:off x="-242434" y="4087315"/>
                <a:ext cx="1446733" cy="698719"/>
              </a:xfrm>
              <a:custGeom>
                <a:avLst/>
                <a:gdLst/>
                <a:ahLst/>
                <a:cxnLst/>
                <a:rect l="l" t="t" r="r" b="b"/>
                <a:pathLst>
                  <a:path w="30669" h="14812" extrusionOk="0">
                    <a:moveTo>
                      <a:pt x="336" y="0"/>
                    </a:moveTo>
                    <a:cubicBezTo>
                      <a:pt x="162" y="0"/>
                      <a:pt x="12" y="138"/>
                      <a:pt x="12" y="315"/>
                    </a:cubicBezTo>
                    <a:lnTo>
                      <a:pt x="0" y="14476"/>
                    </a:lnTo>
                    <a:cubicBezTo>
                      <a:pt x="0" y="14650"/>
                      <a:pt x="150" y="14787"/>
                      <a:pt x="324" y="14787"/>
                    </a:cubicBezTo>
                    <a:lnTo>
                      <a:pt x="30333" y="14811"/>
                    </a:lnTo>
                    <a:cubicBezTo>
                      <a:pt x="30507" y="14811"/>
                      <a:pt x="30656" y="14674"/>
                      <a:pt x="30656" y="14488"/>
                    </a:cubicBezTo>
                    <a:lnTo>
                      <a:pt x="30668" y="339"/>
                    </a:lnTo>
                    <a:cubicBezTo>
                      <a:pt x="30668" y="165"/>
                      <a:pt x="30519" y="15"/>
                      <a:pt x="30345" y="15"/>
                    </a:cubicBezTo>
                    <a:lnTo>
                      <a:pt x="3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38" name="Google Shape;2738;p23"/>
              <p:cNvGrpSpPr/>
              <p:nvPr/>
            </p:nvGrpSpPr>
            <p:grpSpPr>
              <a:xfrm>
                <a:off x="-71671" y="4199254"/>
                <a:ext cx="461916" cy="462529"/>
                <a:chOff x="4830573" y="418593"/>
                <a:chExt cx="926054" cy="927283"/>
              </a:xfrm>
            </p:grpSpPr>
            <p:sp>
              <p:nvSpPr>
                <p:cNvPr id="2739" name="Google Shape;2739;p23"/>
                <p:cNvSpPr/>
                <p:nvPr/>
              </p:nvSpPr>
              <p:spPr>
                <a:xfrm>
                  <a:off x="4830573" y="862794"/>
                  <a:ext cx="926054" cy="38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2" h="411" extrusionOk="0">
                      <a:moveTo>
                        <a:pt x="1" y="0"/>
                      </a:moveTo>
                      <a:lnTo>
                        <a:pt x="1" y="411"/>
                      </a:lnTo>
                      <a:lnTo>
                        <a:pt x="9792" y="411"/>
                      </a:lnTo>
                      <a:lnTo>
                        <a:pt x="979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23"/>
                <p:cNvSpPr/>
                <p:nvPr/>
              </p:nvSpPr>
              <p:spPr>
                <a:xfrm>
                  <a:off x="5273545" y="418593"/>
                  <a:ext cx="40099" cy="927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805" extrusionOk="0">
                      <a:moveTo>
                        <a:pt x="1" y="1"/>
                      </a:moveTo>
                      <a:lnTo>
                        <a:pt x="1" y="9804"/>
                      </a:lnTo>
                      <a:lnTo>
                        <a:pt x="424" y="9804"/>
                      </a:lnTo>
                      <a:lnTo>
                        <a:pt x="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23"/>
                <p:cNvSpPr/>
                <p:nvPr/>
              </p:nvSpPr>
              <p:spPr>
                <a:xfrm>
                  <a:off x="5273545" y="418593"/>
                  <a:ext cx="40099" cy="927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9805" extrusionOk="0">
                      <a:moveTo>
                        <a:pt x="1" y="1"/>
                      </a:moveTo>
                      <a:lnTo>
                        <a:pt x="1" y="9804"/>
                      </a:lnTo>
                      <a:lnTo>
                        <a:pt x="424" y="9804"/>
                      </a:lnTo>
                      <a:lnTo>
                        <a:pt x="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2" name="Google Shape;2742;p23"/>
                <p:cNvSpPr/>
                <p:nvPr/>
              </p:nvSpPr>
              <p:spPr>
                <a:xfrm>
                  <a:off x="4952192" y="540211"/>
                  <a:ext cx="682908" cy="684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7233" extrusionOk="0">
                      <a:moveTo>
                        <a:pt x="6920" y="1"/>
                      </a:moveTo>
                      <a:lnTo>
                        <a:pt x="0" y="6933"/>
                      </a:lnTo>
                      <a:lnTo>
                        <a:pt x="288" y="7232"/>
                      </a:lnTo>
                      <a:lnTo>
                        <a:pt x="7220" y="300"/>
                      </a:lnTo>
                      <a:lnTo>
                        <a:pt x="69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3" name="Google Shape;2743;p23"/>
                <p:cNvSpPr/>
                <p:nvPr/>
              </p:nvSpPr>
              <p:spPr>
                <a:xfrm>
                  <a:off x="4952192" y="540211"/>
                  <a:ext cx="682908" cy="684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7233" extrusionOk="0">
                      <a:moveTo>
                        <a:pt x="288" y="1"/>
                      </a:moveTo>
                      <a:lnTo>
                        <a:pt x="0" y="300"/>
                      </a:lnTo>
                      <a:lnTo>
                        <a:pt x="6920" y="7232"/>
                      </a:lnTo>
                      <a:lnTo>
                        <a:pt x="7220" y="6933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4" name="Google Shape;2744;p23"/>
                <p:cNvSpPr/>
                <p:nvPr/>
              </p:nvSpPr>
              <p:spPr>
                <a:xfrm>
                  <a:off x="4864902" y="670342"/>
                  <a:ext cx="857489" cy="423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7" h="4481" extrusionOk="0">
                      <a:moveTo>
                        <a:pt x="8892" y="0"/>
                      </a:moveTo>
                      <a:lnTo>
                        <a:pt x="0" y="4106"/>
                      </a:lnTo>
                      <a:lnTo>
                        <a:pt x="174" y="4481"/>
                      </a:lnTo>
                      <a:lnTo>
                        <a:pt x="9066" y="375"/>
                      </a:lnTo>
                      <a:lnTo>
                        <a:pt x="889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5" name="Google Shape;2745;p23"/>
                <p:cNvSpPr/>
                <p:nvPr/>
              </p:nvSpPr>
              <p:spPr>
                <a:xfrm>
                  <a:off x="4851852" y="703158"/>
                  <a:ext cx="883496" cy="3581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3787" extrusionOk="0">
                      <a:moveTo>
                        <a:pt x="150" y="1"/>
                      </a:moveTo>
                      <a:lnTo>
                        <a:pt x="0" y="402"/>
                      </a:lnTo>
                      <a:lnTo>
                        <a:pt x="9192" y="3786"/>
                      </a:lnTo>
                      <a:lnTo>
                        <a:pt x="9342" y="3384"/>
                      </a:lnTo>
                      <a:lnTo>
                        <a:pt x="15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6" name="Google Shape;2746;p23"/>
                <p:cNvSpPr/>
                <p:nvPr/>
              </p:nvSpPr>
              <p:spPr>
                <a:xfrm>
                  <a:off x="5081092" y="454057"/>
                  <a:ext cx="423874" cy="856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2" h="9055" extrusionOk="0">
                      <a:moveTo>
                        <a:pt x="388" y="0"/>
                      </a:moveTo>
                      <a:lnTo>
                        <a:pt x="1" y="174"/>
                      </a:lnTo>
                      <a:lnTo>
                        <a:pt x="4107" y="9054"/>
                      </a:lnTo>
                      <a:lnTo>
                        <a:pt x="4481" y="8881"/>
                      </a:lnTo>
                      <a:lnTo>
                        <a:pt x="38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7" name="Google Shape;2747;p23"/>
                <p:cNvSpPr/>
                <p:nvPr/>
              </p:nvSpPr>
              <p:spPr>
                <a:xfrm>
                  <a:off x="5115138" y="441006"/>
                  <a:ext cx="356917" cy="882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9331" extrusionOk="0">
                      <a:moveTo>
                        <a:pt x="3372" y="1"/>
                      </a:moveTo>
                      <a:lnTo>
                        <a:pt x="1" y="9192"/>
                      </a:lnTo>
                      <a:lnTo>
                        <a:pt x="390" y="9330"/>
                      </a:lnTo>
                      <a:lnTo>
                        <a:pt x="3774" y="138"/>
                      </a:lnTo>
                      <a:lnTo>
                        <a:pt x="33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48" name="Google Shape;2748;p23"/>
              <p:cNvGrpSpPr/>
              <p:nvPr/>
            </p:nvGrpSpPr>
            <p:grpSpPr>
              <a:xfrm>
                <a:off x="563408" y="4216944"/>
                <a:ext cx="452429" cy="443702"/>
                <a:chOff x="6103786" y="454057"/>
                <a:chExt cx="907035" cy="889539"/>
              </a:xfrm>
            </p:grpSpPr>
            <p:sp>
              <p:nvSpPr>
                <p:cNvPr id="2749" name="Google Shape;2749;p23"/>
                <p:cNvSpPr/>
                <p:nvPr/>
              </p:nvSpPr>
              <p:spPr>
                <a:xfrm>
                  <a:off x="6113054" y="454057"/>
                  <a:ext cx="142994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" h="1511" extrusionOk="0">
                      <a:moveTo>
                        <a:pt x="762" y="339"/>
                      </a:moveTo>
                      <a:cubicBezTo>
                        <a:pt x="987" y="339"/>
                        <a:pt x="1176" y="525"/>
                        <a:pt x="1176" y="762"/>
                      </a:cubicBezTo>
                      <a:cubicBezTo>
                        <a:pt x="1176" y="987"/>
                        <a:pt x="987" y="1175"/>
                        <a:pt x="762" y="1175"/>
                      </a:cubicBezTo>
                      <a:cubicBezTo>
                        <a:pt x="525" y="1175"/>
                        <a:pt x="340" y="987"/>
                        <a:pt x="340" y="762"/>
                      </a:cubicBezTo>
                      <a:cubicBezTo>
                        <a:pt x="340" y="525"/>
                        <a:pt x="525" y="339"/>
                        <a:pt x="762" y="339"/>
                      </a:cubicBezTo>
                      <a:close/>
                      <a:moveTo>
                        <a:pt x="762" y="0"/>
                      </a:moveTo>
                      <a:cubicBezTo>
                        <a:pt x="340" y="0"/>
                        <a:pt x="1" y="339"/>
                        <a:pt x="1" y="762"/>
                      </a:cubicBezTo>
                      <a:cubicBezTo>
                        <a:pt x="1" y="1175"/>
                        <a:pt x="340" y="1511"/>
                        <a:pt x="762" y="1511"/>
                      </a:cubicBezTo>
                      <a:cubicBezTo>
                        <a:pt x="1176" y="1511"/>
                        <a:pt x="1511" y="1175"/>
                        <a:pt x="1511" y="762"/>
                      </a:cubicBezTo>
                      <a:cubicBezTo>
                        <a:pt x="1511" y="339"/>
                        <a:pt x="1176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0" name="Google Shape;2750;p23"/>
                <p:cNvSpPr/>
                <p:nvPr/>
              </p:nvSpPr>
              <p:spPr>
                <a:xfrm>
                  <a:off x="6364803" y="454057"/>
                  <a:ext cx="14289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1" extrusionOk="0">
                      <a:moveTo>
                        <a:pt x="762" y="339"/>
                      </a:moveTo>
                      <a:cubicBezTo>
                        <a:pt x="986" y="339"/>
                        <a:pt x="1172" y="525"/>
                        <a:pt x="1172" y="762"/>
                      </a:cubicBezTo>
                      <a:cubicBezTo>
                        <a:pt x="1172" y="987"/>
                        <a:pt x="986" y="1175"/>
                        <a:pt x="762" y="1175"/>
                      </a:cubicBezTo>
                      <a:cubicBezTo>
                        <a:pt x="525" y="1175"/>
                        <a:pt x="336" y="987"/>
                        <a:pt x="336" y="762"/>
                      </a:cubicBezTo>
                      <a:cubicBezTo>
                        <a:pt x="336" y="525"/>
                        <a:pt x="525" y="339"/>
                        <a:pt x="762" y="339"/>
                      </a:cubicBezTo>
                      <a:close/>
                      <a:moveTo>
                        <a:pt x="762" y="0"/>
                      </a:moveTo>
                      <a:cubicBezTo>
                        <a:pt x="336" y="0"/>
                        <a:pt x="0" y="339"/>
                        <a:pt x="0" y="762"/>
                      </a:cubicBezTo>
                      <a:cubicBezTo>
                        <a:pt x="0" y="1175"/>
                        <a:pt x="336" y="1511"/>
                        <a:pt x="762" y="1511"/>
                      </a:cubicBezTo>
                      <a:cubicBezTo>
                        <a:pt x="1172" y="1511"/>
                        <a:pt x="1511" y="1175"/>
                        <a:pt x="1511" y="762"/>
                      </a:cubicBezTo>
                      <a:cubicBezTo>
                        <a:pt x="1511" y="339"/>
                        <a:pt x="1172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1" name="Google Shape;2751;p23"/>
                <p:cNvSpPr/>
                <p:nvPr/>
              </p:nvSpPr>
              <p:spPr>
                <a:xfrm>
                  <a:off x="6617308" y="454057"/>
                  <a:ext cx="14185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1" extrusionOk="0">
                      <a:moveTo>
                        <a:pt x="750" y="339"/>
                      </a:moveTo>
                      <a:cubicBezTo>
                        <a:pt x="975" y="339"/>
                        <a:pt x="1163" y="525"/>
                        <a:pt x="1163" y="762"/>
                      </a:cubicBezTo>
                      <a:cubicBezTo>
                        <a:pt x="1163" y="987"/>
                        <a:pt x="975" y="1175"/>
                        <a:pt x="750" y="1175"/>
                      </a:cubicBezTo>
                      <a:cubicBezTo>
                        <a:pt x="525" y="1175"/>
                        <a:pt x="339" y="987"/>
                        <a:pt x="339" y="762"/>
                      </a:cubicBezTo>
                      <a:cubicBezTo>
                        <a:pt x="339" y="525"/>
                        <a:pt x="525" y="339"/>
                        <a:pt x="750" y="339"/>
                      </a:cubicBezTo>
                      <a:close/>
                      <a:moveTo>
                        <a:pt x="750" y="0"/>
                      </a:moveTo>
                      <a:cubicBezTo>
                        <a:pt x="339" y="0"/>
                        <a:pt x="1" y="339"/>
                        <a:pt x="1" y="762"/>
                      </a:cubicBezTo>
                      <a:cubicBezTo>
                        <a:pt x="1" y="1175"/>
                        <a:pt x="339" y="1511"/>
                        <a:pt x="750" y="1511"/>
                      </a:cubicBezTo>
                      <a:cubicBezTo>
                        <a:pt x="1163" y="1511"/>
                        <a:pt x="1499" y="1175"/>
                        <a:pt x="1499" y="762"/>
                      </a:cubicBezTo>
                      <a:cubicBezTo>
                        <a:pt x="1499" y="339"/>
                        <a:pt x="1163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2" name="Google Shape;2752;p23"/>
                <p:cNvSpPr/>
                <p:nvPr/>
              </p:nvSpPr>
              <p:spPr>
                <a:xfrm>
                  <a:off x="6868962" y="454057"/>
                  <a:ext cx="14185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1" extrusionOk="0">
                      <a:moveTo>
                        <a:pt x="750" y="339"/>
                      </a:moveTo>
                      <a:cubicBezTo>
                        <a:pt x="975" y="339"/>
                        <a:pt x="1161" y="525"/>
                        <a:pt x="1161" y="762"/>
                      </a:cubicBezTo>
                      <a:cubicBezTo>
                        <a:pt x="1161" y="987"/>
                        <a:pt x="975" y="1175"/>
                        <a:pt x="750" y="1175"/>
                      </a:cubicBezTo>
                      <a:cubicBezTo>
                        <a:pt x="525" y="1175"/>
                        <a:pt x="337" y="987"/>
                        <a:pt x="337" y="762"/>
                      </a:cubicBezTo>
                      <a:cubicBezTo>
                        <a:pt x="337" y="525"/>
                        <a:pt x="525" y="339"/>
                        <a:pt x="750" y="339"/>
                      </a:cubicBezTo>
                      <a:close/>
                      <a:moveTo>
                        <a:pt x="750" y="0"/>
                      </a:moveTo>
                      <a:cubicBezTo>
                        <a:pt x="337" y="0"/>
                        <a:pt x="1" y="339"/>
                        <a:pt x="1" y="762"/>
                      </a:cubicBezTo>
                      <a:cubicBezTo>
                        <a:pt x="1" y="1175"/>
                        <a:pt x="337" y="1511"/>
                        <a:pt x="750" y="1511"/>
                      </a:cubicBezTo>
                      <a:cubicBezTo>
                        <a:pt x="1161" y="1511"/>
                        <a:pt x="1499" y="1175"/>
                        <a:pt x="1499" y="762"/>
                      </a:cubicBezTo>
                      <a:cubicBezTo>
                        <a:pt x="1499" y="339"/>
                        <a:pt x="1161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3" name="Google Shape;2753;p23"/>
                <p:cNvSpPr/>
                <p:nvPr/>
              </p:nvSpPr>
              <p:spPr>
                <a:xfrm>
                  <a:off x="6110879" y="703158"/>
                  <a:ext cx="141764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9" h="1512" extrusionOk="0">
                      <a:moveTo>
                        <a:pt x="749" y="340"/>
                      </a:moveTo>
                      <a:cubicBezTo>
                        <a:pt x="974" y="340"/>
                        <a:pt x="1160" y="525"/>
                        <a:pt x="1160" y="750"/>
                      </a:cubicBezTo>
                      <a:cubicBezTo>
                        <a:pt x="1160" y="987"/>
                        <a:pt x="974" y="1164"/>
                        <a:pt x="749" y="1164"/>
                      </a:cubicBezTo>
                      <a:cubicBezTo>
                        <a:pt x="524" y="1164"/>
                        <a:pt x="336" y="987"/>
                        <a:pt x="336" y="750"/>
                      </a:cubicBezTo>
                      <a:cubicBezTo>
                        <a:pt x="336" y="525"/>
                        <a:pt x="524" y="340"/>
                        <a:pt x="749" y="340"/>
                      </a:cubicBezTo>
                      <a:close/>
                      <a:moveTo>
                        <a:pt x="749" y="1"/>
                      </a:moveTo>
                      <a:cubicBezTo>
                        <a:pt x="336" y="1"/>
                        <a:pt x="0" y="340"/>
                        <a:pt x="0" y="750"/>
                      </a:cubicBezTo>
                      <a:cubicBezTo>
                        <a:pt x="0" y="1164"/>
                        <a:pt x="336" y="1511"/>
                        <a:pt x="749" y="1511"/>
                      </a:cubicBezTo>
                      <a:cubicBezTo>
                        <a:pt x="1160" y="1511"/>
                        <a:pt x="1498" y="1164"/>
                        <a:pt x="1498" y="750"/>
                      </a:cubicBezTo>
                      <a:cubicBezTo>
                        <a:pt x="1498" y="340"/>
                        <a:pt x="1160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4" name="Google Shape;2754;p23"/>
                <p:cNvSpPr/>
                <p:nvPr/>
              </p:nvSpPr>
              <p:spPr>
                <a:xfrm>
                  <a:off x="6362249" y="703158"/>
                  <a:ext cx="141764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9" h="1512" extrusionOk="0">
                      <a:moveTo>
                        <a:pt x="750" y="340"/>
                      </a:moveTo>
                      <a:cubicBezTo>
                        <a:pt x="974" y="340"/>
                        <a:pt x="1163" y="525"/>
                        <a:pt x="1163" y="750"/>
                      </a:cubicBezTo>
                      <a:cubicBezTo>
                        <a:pt x="1163" y="987"/>
                        <a:pt x="974" y="1164"/>
                        <a:pt x="750" y="1164"/>
                      </a:cubicBezTo>
                      <a:cubicBezTo>
                        <a:pt x="525" y="1164"/>
                        <a:pt x="339" y="987"/>
                        <a:pt x="339" y="750"/>
                      </a:cubicBezTo>
                      <a:cubicBezTo>
                        <a:pt x="339" y="525"/>
                        <a:pt x="525" y="340"/>
                        <a:pt x="750" y="340"/>
                      </a:cubicBezTo>
                      <a:close/>
                      <a:moveTo>
                        <a:pt x="750" y="1"/>
                      </a:moveTo>
                      <a:cubicBezTo>
                        <a:pt x="339" y="1"/>
                        <a:pt x="0" y="340"/>
                        <a:pt x="0" y="750"/>
                      </a:cubicBezTo>
                      <a:cubicBezTo>
                        <a:pt x="0" y="1164"/>
                        <a:pt x="339" y="1511"/>
                        <a:pt x="750" y="1511"/>
                      </a:cubicBezTo>
                      <a:cubicBezTo>
                        <a:pt x="1163" y="1511"/>
                        <a:pt x="1499" y="1164"/>
                        <a:pt x="1499" y="750"/>
                      </a:cubicBezTo>
                      <a:cubicBezTo>
                        <a:pt x="1499" y="340"/>
                        <a:pt x="1163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5" name="Google Shape;2755;p23"/>
                <p:cNvSpPr/>
                <p:nvPr/>
              </p:nvSpPr>
              <p:spPr>
                <a:xfrm>
                  <a:off x="6613904" y="703158"/>
                  <a:ext cx="142994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" h="1512" extrusionOk="0">
                      <a:moveTo>
                        <a:pt x="750" y="340"/>
                      </a:moveTo>
                      <a:cubicBezTo>
                        <a:pt x="987" y="340"/>
                        <a:pt x="1175" y="525"/>
                        <a:pt x="1175" y="750"/>
                      </a:cubicBezTo>
                      <a:cubicBezTo>
                        <a:pt x="1175" y="987"/>
                        <a:pt x="987" y="1164"/>
                        <a:pt x="750" y="1164"/>
                      </a:cubicBezTo>
                      <a:cubicBezTo>
                        <a:pt x="525" y="1164"/>
                        <a:pt x="336" y="987"/>
                        <a:pt x="336" y="750"/>
                      </a:cubicBezTo>
                      <a:cubicBezTo>
                        <a:pt x="336" y="525"/>
                        <a:pt x="525" y="340"/>
                        <a:pt x="750" y="340"/>
                      </a:cubicBezTo>
                      <a:close/>
                      <a:moveTo>
                        <a:pt x="750" y="1"/>
                      </a:moveTo>
                      <a:cubicBezTo>
                        <a:pt x="336" y="1"/>
                        <a:pt x="1" y="340"/>
                        <a:pt x="1" y="750"/>
                      </a:cubicBezTo>
                      <a:cubicBezTo>
                        <a:pt x="1" y="1164"/>
                        <a:pt x="336" y="1511"/>
                        <a:pt x="750" y="1511"/>
                      </a:cubicBezTo>
                      <a:cubicBezTo>
                        <a:pt x="1175" y="1511"/>
                        <a:pt x="1511" y="1164"/>
                        <a:pt x="1511" y="750"/>
                      </a:cubicBezTo>
                      <a:cubicBezTo>
                        <a:pt x="1511" y="340"/>
                        <a:pt x="1175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6" name="Google Shape;2756;p23"/>
                <p:cNvSpPr/>
                <p:nvPr/>
              </p:nvSpPr>
              <p:spPr>
                <a:xfrm>
                  <a:off x="6865274" y="703158"/>
                  <a:ext cx="143277" cy="142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" h="1512" extrusionOk="0">
                      <a:moveTo>
                        <a:pt x="765" y="340"/>
                      </a:moveTo>
                      <a:cubicBezTo>
                        <a:pt x="990" y="340"/>
                        <a:pt x="1176" y="525"/>
                        <a:pt x="1176" y="750"/>
                      </a:cubicBezTo>
                      <a:cubicBezTo>
                        <a:pt x="1176" y="987"/>
                        <a:pt x="990" y="1164"/>
                        <a:pt x="765" y="1164"/>
                      </a:cubicBezTo>
                      <a:cubicBezTo>
                        <a:pt x="525" y="1164"/>
                        <a:pt x="340" y="987"/>
                        <a:pt x="340" y="750"/>
                      </a:cubicBezTo>
                      <a:cubicBezTo>
                        <a:pt x="340" y="525"/>
                        <a:pt x="525" y="340"/>
                        <a:pt x="765" y="340"/>
                      </a:cubicBezTo>
                      <a:close/>
                      <a:moveTo>
                        <a:pt x="765" y="1"/>
                      </a:moveTo>
                      <a:cubicBezTo>
                        <a:pt x="340" y="1"/>
                        <a:pt x="1" y="340"/>
                        <a:pt x="1" y="750"/>
                      </a:cubicBezTo>
                      <a:cubicBezTo>
                        <a:pt x="1" y="1164"/>
                        <a:pt x="340" y="1511"/>
                        <a:pt x="765" y="1511"/>
                      </a:cubicBezTo>
                      <a:cubicBezTo>
                        <a:pt x="1176" y="1511"/>
                        <a:pt x="1514" y="1164"/>
                        <a:pt x="1514" y="750"/>
                      </a:cubicBezTo>
                      <a:cubicBezTo>
                        <a:pt x="1514" y="340"/>
                        <a:pt x="1176" y="1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7" name="Google Shape;2757;p23"/>
                <p:cNvSpPr/>
                <p:nvPr/>
              </p:nvSpPr>
              <p:spPr>
                <a:xfrm>
                  <a:off x="6107191" y="951218"/>
                  <a:ext cx="143183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" h="1511" extrusionOk="0">
                      <a:moveTo>
                        <a:pt x="749" y="351"/>
                      </a:moveTo>
                      <a:cubicBezTo>
                        <a:pt x="989" y="351"/>
                        <a:pt x="1175" y="525"/>
                        <a:pt x="1175" y="761"/>
                      </a:cubicBezTo>
                      <a:cubicBezTo>
                        <a:pt x="1175" y="986"/>
                        <a:pt x="989" y="1175"/>
                        <a:pt x="749" y="1175"/>
                      </a:cubicBezTo>
                      <a:cubicBezTo>
                        <a:pt x="525" y="1175"/>
                        <a:pt x="339" y="986"/>
                        <a:pt x="339" y="761"/>
                      </a:cubicBezTo>
                      <a:cubicBezTo>
                        <a:pt x="339" y="525"/>
                        <a:pt x="525" y="351"/>
                        <a:pt x="749" y="351"/>
                      </a:cubicBezTo>
                      <a:close/>
                      <a:moveTo>
                        <a:pt x="749" y="0"/>
                      </a:moveTo>
                      <a:cubicBezTo>
                        <a:pt x="339" y="0"/>
                        <a:pt x="0" y="351"/>
                        <a:pt x="0" y="761"/>
                      </a:cubicBezTo>
                      <a:cubicBezTo>
                        <a:pt x="0" y="1175"/>
                        <a:pt x="339" y="1511"/>
                        <a:pt x="749" y="1511"/>
                      </a:cubicBezTo>
                      <a:cubicBezTo>
                        <a:pt x="1175" y="1511"/>
                        <a:pt x="1514" y="1175"/>
                        <a:pt x="1514" y="761"/>
                      </a:cubicBezTo>
                      <a:cubicBezTo>
                        <a:pt x="1514" y="351"/>
                        <a:pt x="1175" y="0"/>
                        <a:pt x="7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8" name="Google Shape;2758;p23"/>
                <p:cNvSpPr/>
                <p:nvPr/>
              </p:nvSpPr>
              <p:spPr>
                <a:xfrm>
                  <a:off x="6358845" y="951218"/>
                  <a:ext cx="14289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1" extrusionOk="0">
                      <a:moveTo>
                        <a:pt x="762" y="351"/>
                      </a:moveTo>
                      <a:cubicBezTo>
                        <a:pt x="986" y="351"/>
                        <a:pt x="1175" y="525"/>
                        <a:pt x="1175" y="761"/>
                      </a:cubicBezTo>
                      <a:cubicBezTo>
                        <a:pt x="1175" y="986"/>
                        <a:pt x="986" y="1175"/>
                        <a:pt x="762" y="1175"/>
                      </a:cubicBezTo>
                      <a:cubicBezTo>
                        <a:pt x="525" y="1175"/>
                        <a:pt x="336" y="986"/>
                        <a:pt x="336" y="761"/>
                      </a:cubicBezTo>
                      <a:cubicBezTo>
                        <a:pt x="336" y="525"/>
                        <a:pt x="525" y="351"/>
                        <a:pt x="762" y="351"/>
                      </a:cubicBezTo>
                      <a:close/>
                      <a:moveTo>
                        <a:pt x="762" y="0"/>
                      </a:moveTo>
                      <a:cubicBezTo>
                        <a:pt x="336" y="0"/>
                        <a:pt x="0" y="351"/>
                        <a:pt x="0" y="761"/>
                      </a:cubicBezTo>
                      <a:cubicBezTo>
                        <a:pt x="0" y="1175"/>
                        <a:pt x="336" y="1511"/>
                        <a:pt x="762" y="1511"/>
                      </a:cubicBezTo>
                      <a:cubicBezTo>
                        <a:pt x="1175" y="1511"/>
                        <a:pt x="1511" y="1175"/>
                        <a:pt x="1511" y="761"/>
                      </a:cubicBezTo>
                      <a:cubicBezTo>
                        <a:pt x="1511" y="351"/>
                        <a:pt x="1175" y="0"/>
                        <a:pt x="76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9" name="Google Shape;2759;p23"/>
                <p:cNvSpPr/>
                <p:nvPr/>
              </p:nvSpPr>
              <p:spPr>
                <a:xfrm>
                  <a:off x="6610215" y="951218"/>
                  <a:ext cx="143277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" h="1511" extrusionOk="0">
                      <a:moveTo>
                        <a:pt x="765" y="351"/>
                      </a:moveTo>
                      <a:cubicBezTo>
                        <a:pt x="990" y="351"/>
                        <a:pt x="1175" y="525"/>
                        <a:pt x="1175" y="761"/>
                      </a:cubicBezTo>
                      <a:cubicBezTo>
                        <a:pt x="1175" y="986"/>
                        <a:pt x="990" y="1175"/>
                        <a:pt x="765" y="1175"/>
                      </a:cubicBezTo>
                      <a:cubicBezTo>
                        <a:pt x="525" y="1175"/>
                        <a:pt x="339" y="986"/>
                        <a:pt x="339" y="761"/>
                      </a:cubicBezTo>
                      <a:cubicBezTo>
                        <a:pt x="339" y="525"/>
                        <a:pt x="525" y="351"/>
                        <a:pt x="765" y="351"/>
                      </a:cubicBezTo>
                      <a:close/>
                      <a:moveTo>
                        <a:pt x="765" y="0"/>
                      </a:moveTo>
                      <a:cubicBezTo>
                        <a:pt x="339" y="0"/>
                        <a:pt x="1" y="351"/>
                        <a:pt x="1" y="761"/>
                      </a:cubicBezTo>
                      <a:cubicBezTo>
                        <a:pt x="1" y="1175"/>
                        <a:pt x="339" y="1511"/>
                        <a:pt x="765" y="1511"/>
                      </a:cubicBezTo>
                      <a:cubicBezTo>
                        <a:pt x="1175" y="1511"/>
                        <a:pt x="1514" y="1175"/>
                        <a:pt x="1514" y="761"/>
                      </a:cubicBezTo>
                      <a:cubicBezTo>
                        <a:pt x="1514" y="351"/>
                        <a:pt x="1175" y="0"/>
                        <a:pt x="7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0" name="Google Shape;2760;p23"/>
                <p:cNvSpPr/>
                <p:nvPr/>
              </p:nvSpPr>
              <p:spPr>
                <a:xfrm>
                  <a:off x="6863004" y="951218"/>
                  <a:ext cx="141859" cy="142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1" extrusionOk="0">
                      <a:moveTo>
                        <a:pt x="750" y="351"/>
                      </a:moveTo>
                      <a:cubicBezTo>
                        <a:pt x="975" y="351"/>
                        <a:pt x="1164" y="525"/>
                        <a:pt x="1164" y="761"/>
                      </a:cubicBezTo>
                      <a:cubicBezTo>
                        <a:pt x="1164" y="986"/>
                        <a:pt x="975" y="1175"/>
                        <a:pt x="750" y="1175"/>
                      </a:cubicBezTo>
                      <a:cubicBezTo>
                        <a:pt x="525" y="1175"/>
                        <a:pt x="340" y="986"/>
                        <a:pt x="340" y="761"/>
                      </a:cubicBezTo>
                      <a:cubicBezTo>
                        <a:pt x="340" y="525"/>
                        <a:pt x="525" y="351"/>
                        <a:pt x="750" y="351"/>
                      </a:cubicBezTo>
                      <a:close/>
                      <a:moveTo>
                        <a:pt x="750" y="0"/>
                      </a:moveTo>
                      <a:cubicBezTo>
                        <a:pt x="340" y="0"/>
                        <a:pt x="1" y="351"/>
                        <a:pt x="1" y="761"/>
                      </a:cubicBezTo>
                      <a:cubicBezTo>
                        <a:pt x="1" y="1175"/>
                        <a:pt x="340" y="1511"/>
                        <a:pt x="750" y="1511"/>
                      </a:cubicBezTo>
                      <a:cubicBezTo>
                        <a:pt x="1164" y="1511"/>
                        <a:pt x="1499" y="1175"/>
                        <a:pt x="1499" y="761"/>
                      </a:cubicBezTo>
                      <a:cubicBezTo>
                        <a:pt x="1499" y="351"/>
                        <a:pt x="1164" y="0"/>
                        <a:pt x="7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1" name="Google Shape;2761;p23"/>
                <p:cNvSpPr/>
                <p:nvPr/>
              </p:nvSpPr>
              <p:spPr>
                <a:xfrm>
                  <a:off x="6103786" y="1200319"/>
                  <a:ext cx="142899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5" extrusionOk="0">
                      <a:moveTo>
                        <a:pt x="761" y="339"/>
                      </a:moveTo>
                      <a:cubicBezTo>
                        <a:pt x="986" y="339"/>
                        <a:pt x="1175" y="525"/>
                        <a:pt x="1175" y="750"/>
                      </a:cubicBezTo>
                      <a:cubicBezTo>
                        <a:pt x="1175" y="990"/>
                        <a:pt x="986" y="1175"/>
                        <a:pt x="761" y="1175"/>
                      </a:cubicBezTo>
                      <a:cubicBezTo>
                        <a:pt x="525" y="1175"/>
                        <a:pt x="336" y="990"/>
                        <a:pt x="336" y="750"/>
                      </a:cubicBezTo>
                      <a:cubicBezTo>
                        <a:pt x="336" y="525"/>
                        <a:pt x="525" y="339"/>
                        <a:pt x="761" y="339"/>
                      </a:cubicBezTo>
                      <a:close/>
                      <a:moveTo>
                        <a:pt x="761" y="1"/>
                      </a:moveTo>
                      <a:cubicBezTo>
                        <a:pt x="336" y="1"/>
                        <a:pt x="0" y="339"/>
                        <a:pt x="0" y="750"/>
                      </a:cubicBezTo>
                      <a:cubicBezTo>
                        <a:pt x="0" y="1175"/>
                        <a:pt x="336" y="1514"/>
                        <a:pt x="761" y="1514"/>
                      </a:cubicBezTo>
                      <a:cubicBezTo>
                        <a:pt x="1175" y="1514"/>
                        <a:pt x="1511" y="1175"/>
                        <a:pt x="1511" y="750"/>
                      </a:cubicBezTo>
                      <a:cubicBezTo>
                        <a:pt x="1511" y="339"/>
                        <a:pt x="1175" y="1"/>
                        <a:pt x="7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2" name="Google Shape;2762;p23"/>
                <p:cNvSpPr/>
                <p:nvPr/>
              </p:nvSpPr>
              <p:spPr>
                <a:xfrm>
                  <a:off x="6356575" y="1200319"/>
                  <a:ext cx="141764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9" h="1515" extrusionOk="0">
                      <a:moveTo>
                        <a:pt x="750" y="339"/>
                      </a:moveTo>
                      <a:cubicBezTo>
                        <a:pt x="974" y="339"/>
                        <a:pt x="1160" y="525"/>
                        <a:pt x="1160" y="750"/>
                      </a:cubicBezTo>
                      <a:cubicBezTo>
                        <a:pt x="1160" y="990"/>
                        <a:pt x="974" y="1175"/>
                        <a:pt x="750" y="1175"/>
                      </a:cubicBezTo>
                      <a:cubicBezTo>
                        <a:pt x="525" y="1175"/>
                        <a:pt x="336" y="990"/>
                        <a:pt x="336" y="750"/>
                      </a:cubicBezTo>
                      <a:cubicBezTo>
                        <a:pt x="336" y="525"/>
                        <a:pt x="525" y="339"/>
                        <a:pt x="750" y="339"/>
                      </a:cubicBezTo>
                      <a:close/>
                      <a:moveTo>
                        <a:pt x="750" y="1"/>
                      </a:moveTo>
                      <a:cubicBezTo>
                        <a:pt x="336" y="1"/>
                        <a:pt x="0" y="339"/>
                        <a:pt x="0" y="750"/>
                      </a:cubicBezTo>
                      <a:cubicBezTo>
                        <a:pt x="0" y="1175"/>
                        <a:pt x="336" y="1514"/>
                        <a:pt x="750" y="1514"/>
                      </a:cubicBezTo>
                      <a:cubicBezTo>
                        <a:pt x="1160" y="1514"/>
                        <a:pt x="1499" y="1175"/>
                        <a:pt x="1499" y="750"/>
                      </a:cubicBezTo>
                      <a:cubicBezTo>
                        <a:pt x="1499" y="339"/>
                        <a:pt x="1160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3" name="Google Shape;2763;p23"/>
                <p:cNvSpPr/>
                <p:nvPr/>
              </p:nvSpPr>
              <p:spPr>
                <a:xfrm>
                  <a:off x="6607946" y="1200319"/>
                  <a:ext cx="141859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515" extrusionOk="0">
                      <a:moveTo>
                        <a:pt x="750" y="339"/>
                      </a:moveTo>
                      <a:cubicBezTo>
                        <a:pt x="975" y="339"/>
                        <a:pt x="1164" y="525"/>
                        <a:pt x="1164" y="750"/>
                      </a:cubicBezTo>
                      <a:cubicBezTo>
                        <a:pt x="1164" y="990"/>
                        <a:pt x="975" y="1175"/>
                        <a:pt x="750" y="1175"/>
                      </a:cubicBezTo>
                      <a:cubicBezTo>
                        <a:pt x="525" y="1175"/>
                        <a:pt x="339" y="990"/>
                        <a:pt x="339" y="750"/>
                      </a:cubicBezTo>
                      <a:cubicBezTo>
                        <a:pt x="339" y="525"/>
                        <a:pt x="525" y="339"/>
                        <a:pt x="750" y="339"/>
                      </a:cubicBezTo>
                      <a:close/>
                      <a:moveTo>
                        <a:pt x="750" y="1"/>
                      </a:moveTo>
                      <a:cubicBezTo>
                        <a:pt x="339" y="1"/>
                        <a:pt x="1" y="339"/>
                        <a:pt x="1" y="750"/>
                      </a:cubicBezTo>
                      <a:cubicBezTo>
                        <a:pt x="1" y="1175"/>
                        <a:pt x="339" y="1514"/>
                        <a:pt x="750" y="1514"/>
                      </a:cubicBezTo>
                      <a:cubicBezTo>
                        <a:pt x="1164" y="1514"/>
                        <a:pt x="1499" y="1175"/>
                        <a:pt x="1499" y="750"/>
                      </a:cubicBezTo>
                      <a:cubicBezTo>
                        <a:pt x="1499" y="339"/>
                        <a:pt x="1164" y="1"/>
                        <a:pt x="7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4" name="Google Shape;2764;p23"/>
                <p:cNvSpPr/>
                <p:nvPr/>
              </p:nvSpPr>
              <p:spPr>
                <a:xfrm>
                  <a:off x="6859694" y="1200319"/>
                  <a:ext cx="142899" cy="143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1515" extrusionOk="0">
                      <a:moveTo>
                        <a:pt x="749" y="339"/>
                      </a:moveTo>
                      <a:cubicBezTo>
                        <a:pt x="986" y="339"/>
                        <a:pt x="1172" y="525"/>
                        <a:pt x="1172" y="750"/>
                      </a:cubicBezTo>
                      <a:cubicBezTo>
                        <a:pt x="1172" y="990"/>
                        <a:pt x="986" y="1175"/>
                        <a:pt x="749" y="1175"/>
                      </a:cubicBezTo>
                      <a:cubicBezTo>
                        <a:pt x="524" y="1175"/>
                        <a:pt x="336" y="990"/>
                        <a:pt x="336" y="750"/>
                      </a:cubicBezTo>
                      <a:cubicBezTo>
                        <a:pt x="336" y="525"/>
                        <a:pt x="524" y="339"/>
                        <a:pt x="749" y="339"/>
                      </a:cubicBezTo>
                      <a:close/>
                      <a:moveTo>
                        <a:pt x="749" y="1"/>
                      </a:moveTo>
                      <a:cubicBezTo>
                        <a:pt x="336" y="1"/>
                        <a:pt x="0" y="339"/>
                        <a:pt x="0" y="750"/>
                      </a:cubicBezTo>
                      <a:cubicBezTo>
                        <a:pt x="0" y="1175"/>
                        <a:pt x="336" y="1514"/>
                        <a:pt x="749" y="1514"/>
                      </a:cubicBezTo>
                      <a:cubicBezTo>
                        <a:pt x="1172" y="1514"/>
                        <a:pt x="1511" y="1175"/>
                        <a:pt x="1511" y="750"/>
                      </a:cubicBezTo>
                      <a:cubicBezTo>
                        <a:pt x="1511" y="339"/>
                        <a:pt x="1172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65" name="Google Shape;2765;p23"/>
            <p:cNvGrpSpPr/>
            <p:nvPr/>
          </p:nvGrpSpPr>
          <p:grpSpPr>
            <a:xfrm rot="5400000">
              <a:off x="-565389" y="2694716"/>
              <a:ext cx="747148" cy="1788752"/>
              <a:chOff x="1733411" y="268923"/>
              <a:chExt cx="875906" cy="2097012"/>
            </a:xfrm>
          </p:grpSpPr>
          <p:grpSp>
            <p:nvGrpSpPr>
              <p:cNvPr id="2766" name="Google Shape;2766;p23"/>
              <p:cNvGrpSpPr/>
              <p:nvPr/>
            </p:nvGrpSpPr>
            <p:grpSpPr>
              <a:xfrm>
                <a:off x="1733411" y="268923"/>
                <a:ext cx="875906" cy="2097012"/>
                <a:chOff x="1911111" y="2549523"/>
                <a:chExt cx="875906" cy="2097012"/>
              </a:xfrm>
            </p:grpSpPr>
            <p:sp>
              <p:nvSpPr>
                <p:cNvPr id="2767" name="Google Shape;2767;p23"/>
                <p:cNvSpPr/>
                <p:nvPr/>
              </p:nvSpPr>
              <p:spPr>
                <a:xfrm>
                  <a:off x="1911111" y="2549523"/>
                  <a:ext cx="875906" cy="2097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3" h="29335" extrusionOk="0">
                      <a:moveTo>
                        <a:pt x="1286" y="0"/>
                      </a:moveTo>
                      <a:cubicBezTo>
                        <a:pt x="837" y="0"/>
                        <a:pt x="474" y="363"/>
                        <a:pt x="474" y="812"/>
                      </a:cubicBezTo>
                      <a:lnTo>
                        <a:pt x="474" y="848"/>
                      </a:lnTo>
                      <a:lnTo>
                        <a:pt x="1" y="848"/>
                      </a:lnTo>
                      <a:lnTo>
                        <a:pt x="1" y="28597"/>
                      </a:lnTo>
                      <a:lnTo>
                        <a:pt x="474" y="28597"/>
                      </a:lnTo>
                      <a:cubicBezTo>
                        <a:pt x="513" y="29008"/>
                        <a:pt x="864" y="29335"/>
                        <a:pt x="1286" y="29335"/>
                      </a:cubicBezTo>
                      <a:cubicBezTo>
                        <a:pt x="1700" y="29335"/>
                        <a:pt x="2048" y="29020"/>
                        <a:pt x="2087" y="28609"/>
                      </a:cubicBezTo>
                      <a:lnTo>
                        <a:pt x="2087" y="28523"/>
                      </a:lnTo>
                      <a:cubicBezTo>
                        <a:pt x="2087" y="28073"/>
                        <a:pt x="2449" y="27710"/>
                        <a:pt x="2887" y="27710"/>
                      </a:cubicBezTo>
                      <a:cubicBezTo>
                        <a:pt x="3336" y="27710"/>
                        <a:pt x="3696" y="28073"/>
                        <a:pt x="3696" y="28523"/>
                      </a:cubicBezTo>
                      <a:lnTo>
                        <a:pt x="3696" y="28597"/>
                      </a:lnTo>
                      <a:lnTo>
                        <a:pt x="3711" y="28597"/>
                      </a:lnTo>
                      <a:cubicBezTo>
                        <a:pt x="3747" y="29008"/>
                        <a:pt x="4086" y="29335"/>
                        <a:pt x="4508" y="29335"/>
                      </a:cubicBezTo>
                      <a:cubicBezTo>
                        <a:pt x="4934" y="29335"/>
                        <a:pt x="5269" y="29008"/>
                        <a:pt x="5320" y="28597"/>
                      </a:cubicBezTo>
                      <a:lnTo>
                        <a:pt x="5320" y="28523"/>
                      </a:lnTo>
                      <a:cubicBezTo>
                        <a:pt x="5320" y="28073"/>
                        <a:pt x="5683" y="27710"/>
                        <a:pt x="6132" y="27710"/>
                      </a:cubicBezTo>
                      <a:cubicBezTo>
                        <a:pt x="6570" y="27710"/>
                        <a:pt x="6933" y="28073"/>
                        <a:pt x="6933" y="28523"/>
                      </a:cubicBezTo>
                      <a:lnTo>
                        <a:pt x="6933" y="28597"/>
                      </a:lnTo>
                      <a:lnTo>
                        <a:pt x="6945" y="28597"/>
                      </a:lnTo>
                      <a:cubicBezTo>
                        <a:pt x="6981" y="29008"/>
                        <a:pt x="7319" y="29335"/>
                        <a:pt x="7742" y="29335"/>
                      </a:cubicBezTo>
                      <a:cubicBezTo>
                        <a:pt x="8167" y="29335"/>
                        <a:pt x="8506" y="29020"/>
                        <a:pt x="8542" y="28609"/>
                      </a:cubicBezTo>
                      <a:lnTo>
                        <a:pt x="8542" y="28523"/>
                      </a:lnTo>
                      <a:cubicBezTo>
                        <a:pt x="8542" y="28073"/>
                        <a:pt x="8905" y="27710"/>
                        <a:pt x="9354" y="27710"/>
                      </a:cubicBezTo>
                      <a:cubicBezTo>
                        <a:pt x="9804" y="27710"/>
                        <a:pt x="10166" y="28073"/>
                        <a:pt x="10166" y="28523"/>
                      </a:cubicBezTo>
                      <a:cubicBezTo>
                        <a:pt x="10166" y="28546"/>
                        <a:pt x="10166" y="28570"/>
                        <a:pt x="10154" y="28597"/>
                      </a:cubicBezTo>
                      <a:lnTo>
                        <a:pt x="10166" y="28597"/>
                      </a:lnTo>
                      <a:cubicBezTo>
                        <a:pt x="10202" y="29008"/>
                        <a:pt x="10553" y="29335"/>
                        <a:pt x="10979" y="29335"/>
                      </a:cubicBezTo>
                      <a:cubicBezTo>
                        <a:pt x="11389" y="29335"/>
                        <a:pt x="11740" y="29008"/>
                        <a:pt x="11776" y="28597"/>
                      </a:cubicBezTo>
                      <a:lnTo>
                        <a:pt x="12252" y="28597"/>
                      </a:lnTo>
                      <a:lnTo>
                        <a:pt x="12252" y="848"/>
                      </a:lnTo>
                      <a:lnTo>
                        <a:pt x="11776" y="848"/>
                      </a:lnTo>
                      <a:lnTo>
                        <a:pt x="11776" y="812"/>
                      </a:lnTo>
                      <a:cubicBezTo>
                        <a:pt x="11776" y="363"/>
                        <a:pt x="11413" y="0"/>
                        <a:pt x="10979" y="0"/>
                      </a:cubicBezTo>
                      <a:cubicBezTo>
                        <a:pt x="10529" y="0"/>
                        <a:pt x="10166" y="363"/>
                        <a:pt x="10166" y="812"/>
                      </a:cubicBezTo>
                      <a:lnTo>
                        <a:pt x="10166" y="848"/>
                      </a:lnTo>
                      <a:cubicBezTo>
                        <a:pt x="10139" y="1286"/>
                        <a:pt x="9792" y="1624"/>
                        <a:pt x="9354" y="1624"/>
                      </a:cubicBezTo>
                      <a:cubicBezTo>
                        <a:pt x="8905" y="1624"/>
                        <a:pt x="8542" y="1262"/>
                        <a:pt x="8542" y="812"/>
                      </a:cubicBezTo>
                      <a:cubicBezTo>
                        <a:pt x="8542" y="788"/>
                        <a:pt x="8542" y="749"/>
                        <a:pt x="8554" y="725"/>
                      </a:cubicBezTo>
                      <a:cubicBezTo>
                        <a:pt x="8506" y="312"/>
                        <a:pt x="8167" y="0"/>
                        <a:pt x="7742" y="0"/>
                      </a:cubicBezTo>
                      <a:cubicBezTo>
                        <a:pt x="7307" y="0"/>
                        <a:pt x="6945" y="363"/>
                        <a:pt x="6933" y="800"/>
                      </a:cubicBezTo>
                      <a:lnTo>
                        <a:pt x="6933" y="812"/>
                      </a:lnTo>
                      <a:lnTo>
                        <a:pt x="6933" y="824"/>
                      </a:lnTo>
                      <a:cubicBezTo>
                        <a:pt x="6933" y="836"/>
                        <a:pt x="6933" y="848"/>
                        <a:pt x="6945" y="848"/>
                      </a:cubicBezTo>
                      <a:lnTo>
                        <a:pt x="6933" y="848"/>
                      </a:lnTo>
                      <a:cubicBezTo>
                        <a:pt x="6906" y="1286"/>
                        <a:pt x="6558" y="1624"/>
                        <a:pt x="6132" y="1624"/>
                      </a:cubicBezTo>
                      <a:cubicBezTo>
                        <a:pt x="5695" y="1624"/>
                        <a:pt x="5344" y="1286"/>
                        <a:pt x="5320" y="848"/>
                      </a:cubicBezTo>
                      <a:lnTo>
                        <a:pt x="5320" y="812"/>
                      </a:lnTo>
                      <a:cubicBezTo>
                        <a:pt x="5320" y="363"/>
                        <a:pt x="4958" y="0"/>
                        <a:pt x="4508" y="0"/>
                      </a:cubicBezTo>
                      <a:cubicBezTo>
                        <a:pt x="4059" y="0"/>
                        <a:pt x="3696" y="363"/>
                        <a:pt x="3696" y="812"/>
                      </a:cubicBezTo>
                      <a:lnTo>
                        <a:pt x="3696" y="848"/>
                      </a:lnTo>
                      <a:cubicBezTo>
                        <a:pt x="3672" y="1286"/>
                        <a:pt x="3321" y="1624"/>
                        <a:pt x="2887" y="1624"/>
                      </a:cubicBezTo>
                      <a:cubicBezTo>
                        <a:pt x="2449" y="1624"/>
                        <a:pt x="2087" y="1262"/>
                        <a:pt x="2087" y="812"/>
                      </a:cubicBezTo>
                      <a:lnTo>
                        <a:pt x="2087" y="725"/>
                      </a:lnTo>
                      <a:cubicBezTo>
                        <a:pt x="2048" y="312"/>
                        <a:pt x="170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8" name="Google Shape;2768;p23"/>
                <p:cNvSpPr/>
                <p:nvPr/>
              </p:nvSpPr>
              <p:spPr>
                <a:xfrm>
                  <a:off x="1971729" y="4028606"/>
                  <a:ext cx="754453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4" h="139" extrusionOk="0">
                      <a:moveTo>
                        <a:pt x="64" y="0"/>
                      </a:moveTo>
                      <a:cubicBezTo>
                        <a:pt x="28" y="0"/>
                        <a:pt x="1" y="39"/>
                        <a:pt x="1" y="75"/>
                      </a:cubicBezTo>
                      <a:cubicBezTo>
                        <a:pt x="1" y="114"/>
                        <a:pt x="28" y="138"/>
                        <a:pt x="64" y="138"/>
                      </a:cubicBezTo>
                      <a:lnTo>
                        <a:pt x="525" y="138"/>
                      </a:lnTo>
                      <a:cubicBezTo>
                        <a:pt x="564" y="138"/>
                        <a:pt x="588" y="114"/>
                        <a:pt x="588" y="75"/>
                      </a:cubicBezTo>
                      <a:cubicBezTo>
                        <a:pt x="588" y="39"/>
                        <a:pt x="564" y="0"/>
                        <a:pt x="525" y="0"/>
                      </a:cubicBezTo>
                      <a:close/>
                      <a:moveTo>
                        <a:pt x="975" y="0"/>
                      </a:moveTo>
                      <a:cubicBezTo>
                        <a:pt x="939" y="0"/>
                        <a:pt x="915" y="39"/>
                        <a:pt x="915" y="75"/>
                      </a:cubicBezTo>
                      <a:cubicBezTo>
                        <a:pt x="915" y="114"/>
                        <a:pt x="939" y="138"/>
                        <a:pt x="975" y="138"/>
                      </a:cubicBezTo>
                      <a:lnTo>
                        <a:pt x="1424" y="138"/>
                      </a:lnTo>
                      <a:cubicBezTo>
                        <a:pt x="1463" y="138"/>
                        <a:pt x="1499" y="114"/>
                        <a:pt x="1499" y="75"/>
                      </a:cubicBezTo>
                      <a:cubicBezTo>
                        <a:pt x="1499" y="39"/>
                        <a:pt x="1463" y="0"/>
                        <a:pt x="1424" y="0"/>
                      </a:cubicBezTo>
                      <a:close/>
                      <a:moveTo>
                        <a:pt x="1874" y="0"/>
                      </a:moveTo>
                      <a:cubicBezTo>
                        <a:pt x="1838" y="0"/>
                        <a:pt x="1814" y="39"/>
                        <a:pt x="1814" y="75"/>
                      </a:cubicBezTo>
                      <a:cubicBezTo>
                        <a:pt x="1814" y="114"/>
                        <a:pt x="1838" y="138"/>
                        <a:pt x="1874" y="138"/>
                      </a:cubicBezTo>
                      <a:lnTo>
                        <a:pt x="2338" y="138"/>
                      </a:lnTo>
                      <a:cubicBezTo>
                        <a:pt x="2374" y="138"/>
                        <a:pt x="2398" y="114"/>
                        <a:pt x="2398" y="75"/>
                      </a:cubicBezTo>
                      <a:cubicBezTo>
                        <a:pt x="2398" y="39"/>
                        <a:pt x="2374" y="0"/>
                        <a:pt x="2338" y="0"/>
                      </a:cubicBezTo>
                      <a:close/>
                      <a:moveTo>
                        <a:pt x="2788" y="0"/>
                      </a:moveTo>
                      <a:cubicBezTo>
                        <a:pt x="2749" y="0"/>
                        <a:pt x="2725" y="39"/>
                        <a:pt x="2725" y="75"/>
                      </a:cubicBezTo>
                      <a:cubicBezTo>
                        <a:pt x="2725" y="114"/>
                        <a:pt x="2749" y="138"/>
                        <a:pt x="2788" y="138"/>
                      </a:cubicBezTo>
                      <a:lnTo>
                        <a:pt x="3238" y="138"/>
                      </a:lnTo>
                      <a:cubicBezTo>
                        <a:pt x="3273" y="138"/>
                        <a:pt x="3312" y="114"/>
                        <a:pt x="3312" y="75"/>
                      </a:cubicBezTo>
                      <a:cubicBezTo>
                        <a:pt x="3312" y="39"/>
                        <a:pt x="3273" y="0"/>
                        <a:pt x="3238" y="0"/>
                      </a:cubicBezTo>
                      <a:close/>
                      <a:moveTo>
                        <a:pt x="3699" y="0"/>
                      </a:moveTo>
                      <a:cubicBezTo>
                        <a:pt x="3660" y="0"/>
                        <a:pt x="3624" y="39"/>
                        <a:pt x="3624" y="75"/>
                      </a:cubicBezTo>
                      <a:cubicBezTo>
                        <a:pt x="3624" y="114"/>
                        <a:pt x="3660" y="138"/>
                        <a:pt x="3699" y="138"/>
                      </a:cubicBezTo>
                      <a:lnTo>
                        <a:pt x="4149" y="138"/>
                      </a:lnTo>
                      <a:cubicBezTo>
                        <a:pt x="4185" y="138"/>
                        <a:pt x="4212" y="114"/>
                        <a:pt x="4212" y="75"/>
                      </a:cubicBezTo>
                      <a:cubicBezTo>
                        <a:pt x="4212" y="39"/>
                        <a:pt x="4185" y="0"/>
                        <a:pt x="4149" y="0"/>
                      </a:cubicBezTo>
                      <a:close/>
                      <a:moveTo>
                        <a:pt x="4598" y="0"/>
                      </a:moveTo>
                      <a:cubicBezTo>
                        <a:pt x="4559" y="0"/>
                        <a:pt x="4535" y="39"/>
                        <a:pt x="4535" y="75"/>
                      </a:cubicBezTo>
                      <a:cubicBezTo>
                        <a:pt x="4535" y="114"/>
                        <a:pt x="4559" y="138"/>
                        <a:pt x="4598" y="138"/>
                      </a:cubicBezTo>
                      <a:lnTo>
                        <a:pt x="5048" y="138"/>
                      </a:lnTo>
                      <a:cubicBezTo>
                        <a:pt x="5084" y="138"/>
                        <a:pt x="5123" y="114"/>
                        <a:pt x="5123" y="75"/>
                      </a:cubicBezTo>
                      <a:cubicBezTo>
                        <a:pt x="5123" y="39"/>
                        <a:pt x="5084" y="0"/>
                        <a:pt x="5048" y="0"/>
                      </a:cubicBezTo>
                      <a:close/>
                      <a:moveTo>
                        <a:pt x="5509" y="0"/>
                      </a:moveTo>
                      <a:cubicBezTo>
                        <a:pt x="5470" y="0"/>
                        <a:pt x="5434" y="39"/>
                        <a:pt x="5434" y="75"/>
                      </a:cubicBezTo>
                      <a:cubicBezTo>
                        <a:pt x="5434" y="114"/>
                        <a:pt x="5470" y="138"/>
                        <a:pt x="5509" y="138"/>
                      </a:cubicBezTo>
                      <a:lnTo>
                        <a:pt x="5959" y="138"/>
                      </a:lnTo>
                      <a:cubicBezTo>
                        <a:pt x="5995" y="138"/>
                        <a:pt x="6022" y="114"/>
                        <a:pt x="6022" y="75"/>
                      </a:cubicBezTo>
                      <a:cubicBezTo>
                        <a:pt x="6022" y="39"/>
                        <a:pt x="5995" y="0"/>
                        <a:pt x="5959" y="0"/>
                      </a:cubicBezTo>
                      <a:close/>
                      <a:moveTo>
                        <a:pt x="6408" y="0"/>
                      </a:moveTo>
                      <a:cubicBezTo>
                        <a:pt x="6369" y="0"/>
                        <a:pt x="6345" y="39"/>
                        <a:pt x="6345" y="75"/>
                      </a:cubicBezTo>
                      <a:cubicBezTo>
                        <a:pt x="6345" y="114"/>
                        <a:pt x="6369" y="138"/>
                        <a:pt x="6408" y="138"/>
                      </a:cubicBezTo>
                      <a:lnTo>
                        <a:pt x="6870" y="138"/>
                      </a:lnTo>
                      <a:cubicBezTo>
                        <a:pt x="6909" y="138"/>
                        <a:pt x="6933" y="114"/>
                        <a:pt x="6933" y="75"/>
                      </a:cubicBezTo>
                      <a:cubicBezTo>
                        <a:pt x="6933" y="39"/>
                        <a:pt x="6909" y="0"/>
                        <a:pt x="6870" y="0"/>
                      </a:cubicBezTo>
                      <a:close/>
                      <a:moveTo>
                        <a:pt x="7319" y="0"/>
                      </a:moveTo>
                      <a:cubicBezTo>
                        <a:pt x="7283" y="0"/>
                        <a:pt x="7256" y="39"/>
                        <a:pt x="7256" y="75"/>
                      </a:cubicBezTo>
                      <a:cubicBezTo>
                        <a:pt x="7256" y="114"/>
                        <a:pt x="7283" y="138"/>
                        <a:pt x="7319" y="138"/>
                      </a:cubicBezTo>
                      <a:lnTo>
                        <a:pt x="7769" y="138"/>
                      </a:lnTo>
                      <a:cubicBezTo>
                        <a:pt x="7808" y="138"/>
                        <a:pt x="7844" y="114"/>
                        <a:pt x="7844" y="75"/>
                      </a:cubicBezTo>
                      <a:cubicBezTo>
                        <a:pt x="7844" y="39"/>
                        <a:pt x="7808" y="0"/>
                        <a:pt x="7769" y="0"/>
                      </a:cubicBezTo>
                      <a:close/>
                      <a:moveTo>
                        <a:pt x="8218" y="0"/>
                      </a:moveTo>
                      <a:cubicBezTo>
                        <a:pt x="8195" y="0"/>
                        <a:pt x="8156" y="39"/>
                        <a:pt x="8156" y="75"/>
                      </a:cubicBezTo>
                      <a:cubicBezTo>
                        <a:pt x="8156" y="114"/>
                        <a:pt x="8195" y="138"/>
                        <a:pt x="8218" y="138"/>
                      </a:cubicBezTo>
                      <a:lnTo>
                        <a:pt x="8680" y="138"/>
                      </a:lnTo>
                      <a:cubicBezTo>
                        <a:pt x="8719" y="138"/>
                        <a:pt x="8743" y="114"/>
                        <a:pt x="8743" y="75"/>
                      </a:cubicBezTo>
                      <a:cubicBezTo>
                        <a:pt x="8743" y="39"/>
                        <a:pt x="8719" y="0"/>
                        <a:pt x="8680" y="0"/>
                      </a:cubicBezTo>
                      <a:close/>
                      <a:moveTo>
                        <a:pt x="9130" y="0"/>
                      </a:moveTo>
                      <a:cubicBezTo>
                        <a:pt x="9094" y="0"/>
                        <a:pt x="9067" y="39"/>
                        <a:pt x="9067" y="75"/>
                      </a:cubicBezTo>
                      <a:cubicBezTo>
                        <a:pt x="9067" y="114"/>
                        <a:pt x="9094" y="138"/>
                        <a:pt x="9130" y="138"/>
                      </a:cubicBezTo>
                      <a:lnTo>
                        <a:pt x="9579" y="138"/>
                      </a:lnTo>
                      <a:cubicBezTo>
                        <a:pt x="9618" y="138"/>
                        <a:pt x="9654" y="114"/>
                        <a:pt x="9654" y="75"/>
                      </a:cubicBezTo>
                      <a:cubicBezTo>
                        <a:pt x="9654" y="39"/>
                        <a:pt x="9618" y="0"/>
                        <a:pt x="9579" y="0"/>
                      </a:cubicBezTo>
                      <a:close/>
                      <a:moveTo>
                        <a:pt x="10041" y="0"/>
                      </a:moveTo>
                      <a:cubicBezTo>
                        <a:pt x="10005" y="0"/>
                        <a:pt x="9966" y="39"/>
                        <a:pt x="9966" y="75"/>
                      </a:cubicBezTo>
                      <a:cubicBezTo>
                        <a:pt x="9966" y="114"/>
                        <a:pt x="10005" y="138"/>
                        <a:pt x="10041" y="138"/>
                      </a:cubicBezTo>
                      <a:lnTo>
                        <a:pt x="10490" y="138"/>
                      </a:lnTo>
                      <a:cubicBezTo>
                        <a:pt x="10529" y="138"/>
                        <a:pt x="10553" y="114"/>
                        <a:pt x="10553" y="75"/>
                      </a:cubicBezTo>
                      <a:cubicBezTo>
                        <a:pt x="10553" y="39"/>
                        <a:pt x="10529" y="0"/>
                        <a:pt x="1049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9" name="Google Shape;2769;p23"/>
                <p:cNvSpPr/>
                <p:nvPr/>
              </p:nvSpPr>
              <p:spPr>
                <a:xfrm>
                  <a:off x="1922692" y="4028606"/>
                  <a:ext cx="26021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139" extrusionOk="0">
                      <a:moveTo>
                        <a:pt x="63" y="0"/>
                      </a:moveTo>
                      <a:cubicBezTo>
                        <a:pt x="27" y="0"/>
                        <a:pt x="0" y="39"/>
                        <a:pt x="0" y="75"/>
                      </a:cubicBezTo>
                      <a:cubicBezTo>
                        <a:pt x="0" y="114"/>
                        <a:pt x="27" y="138"/>
                        <a:pt x="63" y="138"/>
                      </a:cubicBezTo>
                      <a:lnTo>
                        <a:pt x="300" y="138"/>
                      </a:lnTo>
                      <a:cubicBezTo>
                        <a:pt x="339" y="138"/>
                        <a:pt x="363" y="114"/>
                        <a:pt x="363" y="75"/>
                      </a:cubicBezTo>
                      <a:cubicBezTo>
                        <a:pt x="363" y="39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0" name="Google Shape;2770;p23"/>
                <p:cNvSpPr/>
                <p:nvPr/>
              </p:nvSpPr>
              <p:spPr>
                <a:xfrm>
                  <a:off x="2012046" y="4152632"/>
                  <a:ext cx="2230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1" name="Google Shape;2771;p23"/>
                <p:cNvSpPr/>
                <p:nvPr/>
              </p:nvSpPr>
              <p:spPr>
                <a:xfrm>
                  <a:off x="2051219" y="4152632"/>
                  <a:ext cx="3052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2" name="Google Shape;2772;p23"/>
                <p:cNvSpPr/>
                <p:nvPr/>
              </p:nvSpPr>
              <p:spPr>
                <a:xfrm>
                  <a:off x="2103045" y="4151774"/>
                  <a:ext cx="12510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175" y="3459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3" name="Google Shape;2773;p23"/>
                <p:cNvSpPr/>
                <p:nvPr/>
              </p:nvSpPr>
              <p:spPr>
                <a:xfrm>
                  <a:off x="2136928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4" name="Google Shape;2774;p23"/>
                <p:cNvSpPr/>
                <p:nvPr/>
              </p:nvSpPr>
              <p:spPr>
                <a:xfrm>
                  <a:off x="2176316" y="4152632"/>
                  <a:ext cx="3116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5" name="Google Shape;2775;p23"/>
                <p:cNvSpPr/>
                <p:nvPr/>
              </p:nvSpPr>
              <p:spPr>
                <a:xfrm>
                  <a:off x="2233360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0" y="1"/>
                      </a:moveTo>
                      <a:lnTo>
                        <a:pt x="0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6" name="Google Shape;2776;p23"/>
                <p:cNvSpPr/>
                <p:nvPr/>
              </p:nvSpPr>
              <p:spPr>
                <a:xfrm>
                  <a:off x="2227141" y="4151774"/>
                  <a:ext cx="1351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89" y="3459"/>
                      </a:lnTo>
                      <a:lnTo>
                        <a:pt x="1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7" name="Google Shape;2777;p23"/>
                <p:cNvSpPr/>
                <p:nvPr/>
              </p:nvSpPr>
              <p:spPr>
                <a:xfrm>
                  <a:off x="2258379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8" name="Google Shape;2778;p23"/>
                <p:cNvSpPr/>
                <p:nvPr/>
              </p:nvSpPr>
              <p:spPr>
                <a:xfrm>
                  <a:off x="2297624" y="4152632"/>
                  <a:ext cx="3045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9" name="Google Shape;2779;p23"/>
                <p:cNvSpPr/>
                <p:nvPr/>
              </p:nvSpPr>
              <p:spPr>
                <a:xfrm>
                  <a:off x="2345804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0" name="Google Shape;2780;p23"/>
                <p:cNvSpPr/>
                <p:nvPr/>
              </p:nvSpPr>
              <p:spPr>
                <a:xfrm>
                  <a:off x="2383261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3" y="3447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1" name="Google Shape;2781;p23"/>
                <p:cNvSpPr/>
                <p:nvPr/>
              </p:nvSpPr>
              <p:spPr>
                <a:xfrm>
                  <a:off x="2422720" y="4152632"/>
                  <a:ext cx="3109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2" name="Google Shape;2782;p23"/>
                <p:cNvSpPr/>
                <p:nvPr/>
              </p:nvSpPr>
              <p:spPr>
                <a:xfrm>
                  <a:off x="2479693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1" y="1"/>
                      </a:moveTo>
                      <a:lnTo>
                        <a:pt x="1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3" name="Google Shape;2783;p23"/>
                <p:cNvSpPr/>
                <p:nvPr/>
              </p:nvSpPr>
              <p:spPr>
                <a:xfrm>
                  <a:off x="2469828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4" name="Google Shape;2784;p23"/>
                <p:cNvSpPr/>
                <p:nvPr/>
              </p:nvSpPr>
              <p:spPr>
                <a:xfrm>
                  <a:off x="2501996" y="4152632"/>
                  <a:ext cx="2251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5" y="3447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5" name="Google Shape;2785;p23"/>
                <p:cNvSpPr/>
                <p:nvPr/>
              </p:nvSpPr>
              <p:spPr>
                <a:xfrm>
                  <a:off x="2541383" y="4152632"/>
                  <a:ext cx="3138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8" y="3447"/>
                      </a:lnTo>
                      <a:lnTo>
                        <a:pt x="43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" name="Google Shape;2786;p23"/>
                <p:cNvSpPr/>
                <p:nvPr/>
              </p:nvSpPr>
              <p:spPr>
                <a:xfrm>
                  <a:off x="2593066" y="4151774"/>
                  <a:ext cx="12653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77" y="3459"/>
                      </a:lnTo>
                      <a:lnTo>
                        <a:pt x="17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" name="Google Shape;2787;p23"/>
                <p:cNvSpPr/>
                <p:nvPr/>
              </p:nvSpPr>
              <p:spPr>
                <a:xfrm>
                  <a:off x="2627093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88" name="Google Shape;2788;p23"/>
              <p:cNvSpPr/>
              <p:nvPr/>
            </p:nvSpPr>
            <p:spPr>
              <a:xfrm>
                <a:off x="1914082" y="1128398"/>
                <a:ext cx="514564" cy="514149"/>
              </a:xfrm>
              <a:custGeom>
                <a:avLst/>
                <a:gdLst/>
                <a:ahLst/>
                <a:cxnLst/>
                <a:rect l="l" t="t" r="r" b="b"/>
                <a:pathLst>
                  <a:path w="17359" h="17345" extrusionOk="0">
                    <a:moveTo>
                      <a:pt x="8679" y="0"/>
                    </a:moveTo>
                    <a:lnTo>
                      <a:pt x="7894" y="2560"/>
                    </a:lnTo>
                    <a:cubicBezTo>
                      <a:pt x="7106" y="5107"/>
                      <a:pt x="5110" y="7106"/>
                      <a:pt x="2562" y="7892"/>
                    </a:cubicBezTo>
                    <a:lnTo>
                      <a:pt x="0" y="8680"/>
                    </a:lnTo>
                    <a:lnTo>
                      <a:pt x="2649" y="9516"/>
                    </a:lnTo>
                    <a:cubicBezTo>
                      <a:pt x="5197" y="10316"/>
                      <a:pt x="7169" y="12324"/>
                      <a:pt x="7942" y="14872"/>
                    </a:cubicBezTo>
                    <a:lnTo>
                      <a:pt x="8679" y="17344"/>
                    </a:lnTo>
                    <a:lnTo>
                      <a:pt x="9468" y="14785"/>
                    </a:lnTo>
                    <a:cubicBezTo>
                      <a:pt x="10253" y="12237"/>
                      <a:pt x="12252" y="10253"/>
                      <a:pt x="14799" y="9465"/>
                    </a:cubicBezTo>
                    <a:lnTo>
                      <a:pt x="17359" y="8680"/>
                    </a:lnTo>
                    <a:lnTo>
                      <a:pt x="14799" y="7892"/>
                    </a:lnTo>
                    <a:cubicBezTo>
                      <a:pt x="12252" y="7106"/>
                      <a:pt x="10253" y="5107"/>
                      <a:pt x="9468" y="2560"/>
                    </a:cubicBezTo>
                    <a:lnTo>
                      <a:pt x="86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23"/>
              <p:cNvSpPr/>
              <p:nvPr/>
            </p:nvSpPr>
            <p:spPr>
              <a:xfrm>
                <a:off x="1929968" y="579750"/>
                <a:ext cx="482793" cy="47553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7380" extrusionOk="0">
                    <a:moveTo>
                      <a:pt x="5047" y="1"/>
                    </a:moveTo>
                    <a:lnTo>
                      <a:pt x="3747" y="1673"/>
                    </a:lnTo>
                    <a:lnTo>
                      <a:pt x="2449" y="1"/>
                    </a:lnTo>
                    <a:lnTo>
                      <a:pt x="2449" y="1"/>
                    </a:lnTo>
                    <a:lnTo>
                      <a:pt x="2524" y="2111"/>
                    </a:lnTo>
                    <a:lnTo>
                      <a:pt x="450" y="1673"/>
                    </a:lnTo>
                    <a:lnTo>
                      <a:pt x="1874" y="3246"/>
                    </a:lnTo>
                    <a:lnTo>
                      <a:pt x="1" y="4232"/>
                    </a:lnTo>
                    <a:lnTo>
                      <a:pt x="2098" y="4520"/>
                    </a:lnTo>
                    <a:lnTo>
                      <a:pt x="1301" y="6480"/>
                    </a:lnTo>
                    <a:lnTo>
                      <a:pt x="3099" y="5356"/>
                    </a:lnTo>
                    <a:lnTo>
                      <a:pt x="3747" y="7379"/>
                    </a:lnTo>
                    <a:lnTo>
                      <a:pt x="4397" y="5356"/>
                    </a:lnTo>
                    <a:lnTo>
                      <a:pt x="6195" y="6480"/>
                    </a:lnTo>
                    <a:lnTo>
                      <a:pt x="5395" y="4520"/>
                    </a:lnTo>
                    <a:lnTo>
                      <a:pt x="7493" y="4232"/>
                    </a:lnTo>
                    <a:lnTo>
                      <a:pt x="5620" y="3246"/>
                    </a:lnTo>
                    <a:lnTo>
                      <a:pt x="7043" y="1673"/>
                    </a:lnTo>
                    <a:lnTo>
                      <a:pt x="4973" y="2111"/>
                    </a:lnTo>
                    <a:lnTo>
                      <a:pt x="50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23"/>
              <p:cNvSpPr/>
              <p:nvPr/>
            </p:nvSpPr>
            <p:spPr>
              <a:xfrm>
                <a:off x="2571701" y="1748006"/>
                <a:ext cx="25806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39" extrusionOk="0">
                    <a:moveTo>
                      <a:pt x="61" y="0"/>
                    </a:moveTo>
                    <a:cubicBezTo>
                      <a:pt x="25" y="0"/>
                      <a:pt x="1" y="39"/>
                      <a:pt x="1" y="75"/>
                    </a:cubicBezTo>
                    <a:cubicBezTo>
                      <a:pt x="1" y="114"/>
                      <a:pt x="25" y="138"/>
                      <a:pt x="61" y="138"/>
                    </a:cubicBezTo>
                    <a:lnTo>
                      <a:pt x="301" y="138"/>
                    </a:lnTo>
                    <a:cubicBezTo>
                      <a:pt x="336" y="138"/>
                      <a:pt x="360" y="114"/>
                      <a:pt x="360" y="75"/>
                    </a:cubicBezTo>
                    <a:cubicBezTo>
                      <a:pt x="360" y="39"/>
                      <a:pt x="336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umbh Sans"/>
              <a:buChar char="●"/>
              <a:defRPr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umbh Sans"/>
              <a:buChar char="○"/>
              <a:defRPr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umbh Sans"/>
              <a:buChar char="■"/>
              <a:defRPr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umbh Sans"/>
              <a:buChar char="●"/>
              <a:defRPr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umbh Sans"/>
              <a:buChar char="○"/>
              <a:defRPr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umbh Sans"/>
              <a:buChar char="■"/>
              <a:defRPr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umbh Sans"/>
              <a:buChar char="●"/>
              <a:defRPr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umbh Sans"/>
              <a:buChar char="○"/>
              <a:defRPr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umbh Sans"/>
              <a:buChar char="■"/>
              <a:defRPr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8" r:id="rId6"/>
    <p:sldLayoutId id="2147483662" r:id="rId7"/>
    <p:sldLayoutId id="2147483668" r:id="rId8"/>
    <p:sldLayoutId id="2147483669" r:id="rId9"/>
    <p:sldLayoutId id="214748367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2" name="Google Shape;2942;p28"/>
          <p:cNvSpPr txBox="1">
            <a:spLocks noGrp="1"/>
          </p:cNvSpPr>
          <p:nvPr>
            <p:ph type="ctrTitle"/>
          </p:nvPr>
        </p:nvSpPr>
        <p:spPr>
          <a:xfrm>
            <a:off x="713225" y="1133475"/>
            <a:ext cx="4963054" cy="22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sz="3000" dirty="0"/>
              <a:t>           </a:t>
            </a:r>
            <a:r>
              <a:rPr lang="en" sz="3000" dirty="0">
                <a:solidFill>
                  <a:schemeClr val="lt1"/>
                </a:solidFill>
              </a:rPr>
              <a:t>- </a:t>
            </a:r>
            <a:r>
              <a:rPr lang="en" sz="3000" dirty="0">
                <a:solidFill>
                  <a:schemeClr val="lt1"/>
                </a:solidFill>
                <a:latin typeface="Britannic Bold" panose="020B0903060703020204" pitchFamily="34" charset="0"/>
              </a:rPr>
              <a:t>pocket the trains</a:t>
            </a:r>
            <a:endParaRPr sz="3000" dirty="0">
              <a:solidFill>
                <a:schemeClr val="lt1"/>
              </a:solidFill>
              <a:latin typeface="Britannic Bold" panose="020B0903060703020204" pitchFamily="34" charset="0"/>
            </a:endParaRPr>
          </a:p>
        </p:txBody>
      </p:sp>
      <p:grpSp>
        <p:nvGrpSpPr>
          <p:cNvPr id="2944" name="Google Shape;2944;p28"/>
          <p:cNvGrpSpPr/>
          <p:nvPr/>
        </p:nvGrpSpPr>
        <p:grpSpPr>
          <a:xfrm>
            <a:off x="5419610" y="724260"/>
            <a:ext cx="4004141" cy="4784348"/>
            <a:chOff x="5419610" y="724260"/>
            <a:chExt cx="4004141" cy="4784348"/>
          </a:xfrm>
        </p:grpSpPr>
        <p:grpSp>
          <p:nvGrpSpPr>
            <p:cNvPr id="2945" name="Google Shape;2945;p28"/>
            <p:cNvGrpSpPr/>
            <p:nvPr/>
          </p:nvGrpSpPr>
          <p:grpSpPr>
            <a:xfrm rot="1319920">
              <a:off x="7419456" y="810616"/>
              <a:ext cx="1020390" cy="2877618"/>
              <a:chOff x="6244575" y="510538"/>
              <a:chExt cx="1603285" cy="4521447"/>
            </a:xfrm>
          </p:grpSpPr>
          <p:sp>
            <p:nvSpPr>
              <p:cNvPr id="2946" name="Google Shape;2946;p28"/>
              <p:cNvSpPr/>
              <p:nvPr/>
            </p:nvSpPr>
            <p:spPr>
              <a:xfrm>
                <a:off x="6244575" y="510538"/>
                <a:ext cx="1603285" cy="4521447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44696" extrusionOk="0">
                    <a:moveTo>
                      <a:pt x="462" y="1"/>
                    </a:moveTo>
                    <a:cubicBezTo>
                      <a:pt x="265" y="1"/>
                      <a:pt x="103" y="166"/>
                      <a:pt x="103" y="351"/>
                    </a:cubicBezTo>
                    <a:lnTo>
                      <a:pt x="40" y="29473"/>
                    </a:lnTo>
                    <a:cubicBezTo>
                      <a:pt x="163" y="29473"/>
                      <a:pt x="289" y="29497"/>
                      <a:pt x="403" y="29521"/>
                    </a:cubicBezTo>
                    <a:cubicBezTo>
                      <a:pt x="1113" y="29686"/>
                      <a:pt x="1649" y="30309"/>
                      <a:pt x="1676" y="31071"/>
                    </a:cubicBezTo>
                    <a:lnTo>
                      <a:pt x="1676" y="31122"/>
                    </a:lnTo>
                    <a:cubicBezTo>
                      <a:pt x="1676" y="31544"/>
                      <a:pt x="1499" y="31946"/>
                      <a:pt x="1227" y="32234"/>
                    </a:cubicBezTo>
                    <a:cubicBezTo>
                      <a:pt x="987" y="32482"/>
                      <a:pt x="675" y="32656"/>
                      <a:pt x="328" y="32731"/>
                    </a:cubicBezTo>
                    <a:cubicBezTo>
                      <a:pt x="226" y="32743"/>
                      <a:pt x="127" y="32758"/>
                      <a:pt x="28" y="32758"/>
                    </a:cubicBezTo>
                    <a:lnTo>
                      <a:pt x="1" y="44308"/>
                    </a:lnTo>
                    <a:cubicBezTo>
                      <a:pt x="1" y="44494"/>
                      <a:pt x="163" y="44656"/>
                      <a:pt x="352" y="44656"/>
                    </a:cubicBezTo>
                    <a:lnTo>
                      <a:pt x="6232" y="44671"/>
                    </a:lnTo>
                    <a:cubicBezTo>
                      <a:pt x="6232" y="44545"/>
                      <a:pt x="6247" y="44419"/>
                      <a:pt x="6283" y="44308"/>
                    </a:cubicBezTo>
                    <a:cubicBezTo>
                      <a:pt x="6444" y="43583"/>
                      <a:pt x="7095" y="43035"/>
                      <a:pt x="7880" y="43035"/>
                    </a:cubicBezTo>
                    <a:cubicBezTo>
                      <a:pt x="8306" y="43035"/>
                      <a:pt x="8704" y="43209"/>
                      <a:pt x="8992" y="43484"/>
                    </a:cubicBezTo>
                    <a:cubicBezTo>
                      <a:pt x="9244" y="43721"/>
                      <a:pt x="9417" y="44033"/>
                      <a:pt x="9480" y="44383"/>
                    </a:cubicBezTo>
                    <a:cubicBezTo>
                      <a:pt x="9504" y="44482"/>
                      <a:pt x="9504" y="44581"/>
                      <a:pt x="9504" y="44683"/>
                    </a:cubicBezTo>
                    <a:lnTo>
                      <a:pt x="15387" y="44695"/>
                    </a:lnTo>
                    <a:cubicBezTo>
                      <a:pt x="15585" y="44695"/>
                      <a:pt x="15735" y="44533"/>
                      <a:pt x="15747" y="44344"/>
                    </a:cubicBezTo>
                    <a:lnTo>
                      <a:pt x="15774" y="32794"/>
                    </a:lnTo>
                    <a:cubicBezTo>
                      <a:pt x="15648" y="32794"/>
                      <a:pt x="15522" y="32770"/>
                      <a:pt x="15399" y="32743"/>
                    </a:cubicBezTo>
                    <a:cubicBezTo>
                      <a:pt x="14674" y="32581"/>
                      <a:pt x="14138" y="31919"/>
                      <a:pt x="14138" y="31146"/>
                    </a:cubicBezTo>
                    <a:lnTo>
                      <a:pt x="14138" y="31095"/>
                    </a:lnTo>
                    <a:cubicBezTo>
                      <a:pt x="14150" y="30684"/>
                      <a:pt x="14323" y="30309"/>
                      <a:pt x="14587" y="30034"/>
                    </a:cubicBezTo>
                    <a:cubicBezTo>
                      <a:pt x="14812" y="29785"/>
                      <a:pt x="15124" y="29611"/>
                      <a:pt x="15474" y="29548"/>
                    </a:cubicBezTo>
                    <a:cubicBezTo>
                      <a:pt x="15573" y="29521"/>
                      <a:pt x="15672" y="29509"/>
                      <a:pt x="15774" y="29509"/>
                    </a:cubicBezTo>
                    <a:lnTo>
                      <a:pt x="15849" y="390"/>
                    </a:lnTo>
                    <a:cubicBezTo>
                      <a:pt x="15849" y="202"/>
                      <a:pt x="15687" y="40"/>
                      <a:pt x="15486" y="40"/>
                    </a:cubicBezTo>
                    <a:lnTo>
                      <a:pt x="9618" y="28"/>
                    </a:lnTo>
                    <a:cubicBezTo>
                      <a:pt x="9618" y="127"/>
                      <a:pt x="9603" y="226"/>
                      <a:pt x="9579" y="328"/>
                    </a:cubicBezTo>
                    <a:cubicBezTo>
                      <a:pt x="9516" y="675"/>
                      <a:pt x="9342" y="990"/>
                      <a:pt x="9094" y="1215"/>
                    </a:cubicBezTo>
                    <a:cubicBezTo>
                      <a:pt x="8806" y="1487"/>
                      <a:pt x="8404" y="1664"/>
                      <a:pt x="7970" y="1664"/>
                    </a:cubicBezTo>
                    <a:cubicBezTo>
                      <a:pt x="7194" y="1649"/>
                      <a:pt x="6546" y="1113"/>
                      <a:pt x="6381" y="390"/>
                    </a:cubicBezTo>
                    <a:cubicBezTo>
                      <a:pt x="6358" y="265"/>
                      <a:pt x="6334" y="139"/>
                      <a:pt x="6334" y="16"/>
                    </a:cubicBezTo>
                    <a:lnTo>
                      <a:pt x="4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28"/>
              <p:cNvSpPr/>
              <p:nvPr/>
            </p:nvSpPr>
            <p:spPr>
              <a:xfrm>
                <a:off x="6248369" y="3653564"/>
                <a:ext cx="1595698" cy="1378406"/>
              </a:xfrm>
              <a:custGeom>
                <a:avLst/>
                <a:gdLst/>
                <a:ahLst/>
                <a:cxnLst/>
                <a:rect l="l" t="t" r="r" b="b"/>
                <a:pathLst>
                  <a:path w="15774" h="13626" extrusionOk="0">
                    <a:moveTo>
                      <a:pt x="1676" y="1"/>
                    </a:moveTo>
                    <a:lnTo>
                      <a:pt x="1676" y="52"/>
                    </a:lnTo>
                    <a:cubicBezTo>
                      <a:pt x="1676" y="474"/>
                      <a:pt x="1499" y="876"/>
                      <a:pt x="1227" y="1164"/>
                    </a:cubicBezTo>
                    <a:cubicBezTo>
                      <a:pt x="987" y="1412"/>
                      <a:pt x="675" y="1586"/>
                      <a:pt x="328" y="1661"/>
                    </a:cubicBezTo>
                    <a:cubicBezTo>
                      <a:pt x="226" y="1673"/>
                      <a:pt x="127" y="1688"/>
                      <a:pt x="28" y="1688"/>
                    </a:cubicBezTo>
                    <a:lnTo>
                      <a:pt x="1" y="13238"/>
                    </a:lnTo>
                    <a:cubicBezTo>
                      <a:pt x="1" y="13424"/>
                      <a:pt x="163" y="13586"/>
                      <a:pt x="352" y="13586"/>
                    </a:cubicBezTo>
                    <a:lnTo>
                      <a:pt x="6232" y="13601"/>
                    </a:lnTo>
                    <a:cubicBezTo>
                      <a:pt x="6232" y="13475"/>
                      <a:pt x="6247" y="13349"/>
                      <a:pt x="6283" y="13238"/>
                    </a:cubicBezTo>
                    <a:cubicBezTo>
                      <a:pt x="6444" y="12513"/>
                      <a:pt x="7095" y="11965"/>
                      <a:pt x="7880" y="11965"/>
                    </a:cubicBezTo>
                    <a:cubicBezTo>
                      <a:pt x="8306" y="11965"/>
                      <a:pt x="8704" y="12139"/>
                      <a:pt x="8992" y="12414"/>
                    </a:cubicBezTo>
                    <a:cubicBezTo>
                      <a:pt x="9244" y="12651"/>
                      <a:pt x="9417" y="12963"/>
                      <a:pt x="9480" y="13313"/>
                    </a:cubicBezTo>
                    <a:cubicBezTo>
                      <a:pt x="9504" y="13412"/>
                      <a:pt x="9504" y="13511"/>
                      <a:pt x="9504" y="13613"/>
                    </a:cubicBezTo>
                    <a:lnTo>
                      <a:pt x="15387" y="13625"/>
                    </a:lnTo>
                    <a:cubicBezTo>
                      <a:pt x="15585" y="13625"/>
                      <a:pt x="15735" y="13463"/>
                      <a:pt x="15747" y="13274"/>
                    </a:cubicBezTo>
                    <a:lnTo>
                      <a:pt x="15774" y="1724"/>
                    </a:lnTo>
                    <a:cubicBezTo>
                      <a:pt x="15648" y="1724"/>
                      <a:pt x="15522" y="1700"/>
                      <a:pt x="15399" y="1673"/>
                    </a:cubicBezTo>
                    <a:cubicBezTo>
                      <a:pt x="14674" y="1511"/>
                      <a:pt x="14138" y="849"/>
                      <a:pt x="14138" y="76"/>
                    </a:cubicBezTo>
                    <a:lnTo>
                      <a:pt x="14138" y="25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48" name="Google Shape;2948;p28"/>
              <p:cNvGrpSpPr/>
              <p:nvPr/>
            </p:nvGrpSpPr>
            <p:grpSpPr>
              <a:xfrm>
                <a:off x="6556707" y="3830218"/>
                <a:ext cx="979021" cy="384206"/>
                <a:chOff x="2403095" y="3887593"/>
                <a:chExt cx="979021" cy="384206"/>
              </a:xfrm>
            </p:grpSpPr>
            <p:sp>
              <p:nvSpPr>
                <p:cNvPr id="2949" name="Google Shape;2949;p28"/>
                <p:cNvSpPr/>
                <p:nvPr/>
              </p:nvSpPr>
              <p:spPr>
                <a:xfrm>
                  <a:off x="3364413" y="3891538"/>
                  <a:ext cx="17703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163" y="3759"/>
                      </a:lnTo>
                      <a:lnTo>
                        <a:pt x="1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0" name="Google Shape;2950;p28"/>
                <p:cNvSpPr/>
                <p:nvPr/>
              </p:nvSpPr>
              <p:spPr>
                <a:xfrm>
                  <a:off x="3345597" y="3891538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76" y="3759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1" name="Google Shape;2951;p28"/>
                <p:cNvSpPr/>
                <p:nvPr/>
              </p:nvSpPr>
              <p:spPr>
                <a:xfrm>
                  <a:off x="3325365" y="3891538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2" name="Google Shape;2952;p28"/>
                <p:cNvSpPr/>
                <p:nvPr/>
              </p:nvSpPr>
              <p:spPr>
                <a:xfrm>
                  <a:off x="3265884" y="3891538"/>
                  <a:ext cx="19220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190" y="3759"/>
                      </a:lnTo>
                      <a:lnTo>
                        <a:pt x="1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3" name="Google Shape;2953;p28"/>
                <p:cNvSpPr/>
                <p:nvPr/>
              </p:nvSpPr>
              <p:spPr>
                <a:xfrm>
                  <a:off x="3197702" y="3891538"/>
                  <a:ext cx="20434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4" name="Google Shape;2954;p28"/>
                <p:cNvSpPr/>
                <p:nvPr/>
              </p:nvSpPr>
              <p:spPr>
                <a:xfrm>
                  <a:off x="3251924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5" name="Google Shape;2955;p28"/>
                <p:cNvSpPr/>
                <p:nvPr/>
              </p:nvSpPr>
              <p:spPr>
                <a:xfrm>
                  <a:off x="3183742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75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6" name="Google Shape;2956;p28"/>
                <p:cNvSpPr/>
                <p:nvPr/>
              </p:nvSpPr>
              <p:spPr>
                <a:xfrm>
                  <a:off x="3169782" y="3891538"/>
                  <a:ext cx="9206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59" extrusionOk="0">
                      <a:moveTo>
                        <a:pt x="16" y="0"/>
                      </a:moveTo>
                      <a:lnTo>
                        <a:pt x="1" y="3759"/>
                      </a:lnTo>
                      <a:lnTo>
                        <a:pt x="91" y="3759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7" name="Google Shape;2957;p28"/>
                <p:cNvSpPr/>
                <p:nvPr/>
              </p:nvSpPr>
              <p:spPr>
                <a:xfrm>
                  <a:off x="3156126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8" name="Google Shape;2958;p28"/>
                <p:cNvSpPr/>
                <p:nvPr/>
              </p:nvSpPr>
              <p:spPr>
                <a:xfrm>
                  <a:off x="2573751" y="3888807"/>
                  <a:ext cx="18917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62" extrusionOk="0">
                      <a:moveTo>
                        <a:pt x="1" y="0"/>
                      </a:moveTo>
                      <a:lnTo>
                        <a:pt x="1" y="3762"/>
                      </a:lnTo>
                      <a:lnTo>
                        <a:pt x="186" y="3762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9" name="Google Shape;2959;p28"/>
                <p:cNvSpPr/>
                <p:nvPr/>
              </p:nvSpPr>
              <p:spPr>
                <a:xfrm>
                  <a:off x="2597726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12" y="0"/>
                      </a:moveTo>
                      <a:lnTo>
                        <a:pt x="0" y="3762"/>
                      </a:lnTo>
                      <a:lnTo>
                        <a:pt x="87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0" name="Google Shape;2960;p28"/>
                <p:cNvSpPr/>
                <p:nvPr/>
              </p:nvSpPr>
              <p:spPr>
                <a:xfrm>
                  <a:off x="2611686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1" name="Google Shape;2961;p28"/>
                <p:cNvSpPr/>
                <p:nvPr/>
              </p:nvSpPr>
              <p:spPr>
                <a:xfrm>
                  <a:off x="2625646" y="3888807"/>
                  <a:ext cx="8801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2" name="Google Shape;2962;p28"/>
                <p:cNvSpPr/>
                <p:nvPr/>
              </p:nvSpPr>
              <p:spPr>
                <a:xfrm>
                  <a:off x="3289858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3" name="Google Shape;2963;p28"/>
                <p:cNvSpPr/>
                <p:nvPr/>
              </p:nvSpPr>
              <p:spPr>
                <a:xfrm>
                  <a:off x="3103118" y="3890324"/>
                  <a:ext cx="18917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6" y="3759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4" name="Google Shape;2964;p28"/>
                <p:cNvSpPr/>
                <p:nvPr/>
              </p:nvSpPr>
              <p:spPr>
                <a:xfrm>
                  <a:off x="3024619" y="3890324"/>
                  <a:ext cx="20333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5" name="Google Shape;2965;p28"/>
                <p:cNvSpPr/>
                <p:nvPr/>
              </p:nvSpPr>
              <p:spPr>
                <a:xfrm>
                  <a:off x="2999430" y="3890324"/>
                  <a:ext cx="18917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6" y="3759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6" name="Google Shape;2966;p28"/>
                <p:cNvSpPr/>
                <p:nvPr/>
              </p:nvSpPr>
              <p:spPr>
                <a:xfrm>
                  <a:off x="2779610" y="3888807"/>
                  <a:ext cx="18917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62" extrusionOk="0">
                      <a:moveTo>
                        <a:pt x="1" y="0"/>
                      </a:moveTo>
                      <a:lnTo>
                        <a:pt x="1" y="3762"/>
                      </a:lnTo>
                      <a:lnTo>
                        <a:pt x="186" y="3762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7" name="Google Shape;2967;p28"/>
                <p:cNvSpPr/>
                <p:nvPr/>
              </p:nvSpPr>
              <p:spPr>
                <a:xfrm>
                  <a:off x="2754422" y="3888807"/>
                  <a:ext cx="20131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3762" extrusionOk="0">
                      <a:moveTo>
                        <a:pt x="13" y="0"/>
                      </a:moveTo>
                      <a:lnTo>
                        <a:pt x="1" y="3762"/>
                      </a:lnTo>
                      <a:lnTo>
                        <a:pt x="187" y="3762"/>
                      </a:lnTo>
                      <a:lnTo>
                        <a:pt x="19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8" name="Google Shape;2968;p28"/>
                <p:cNvSpPr/>
                <p:nvPr/>
              </p:nvSpPr>
              <p:spPr>
                <a:xfrm>
                  <a:off x="2697469" y="3888807"/>
                  <a:ext cx="20434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3762" extrusionOk="0">
                      <a:moveTo>
                        <a:pt x="12" y="0"/>
                      </a:moveTo>
                      <a:lnTo>
                        <a:pt x="0" y="3762"/>
                      </a:lnTo>
                      <a:lnTo>
                        <a:pt x="189" y="3762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9" name="Google Shape;2969;p28"/>
                <p:cNvSpPr/>
                <p:nvPr/>
              </p:nvSpPr>
              <p:spPr>
                <a:xfrm>
                  <a:off x="3089158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2" y="0"/>
                      </a:moveTo>
                      <a:lnTo>
                        <a:pt x="0" y="3759"/>
                      </a:lnTo>
                      <a:lnTo>
                        <a:pt x="87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0" name="Google Shape;2970;p28"/>
                <p:cNvSpPr/>
                <p:nvPr/>
              </p:nvSpPr>
              <p:spPr>
                <a:xfrm>
                  <a:off x="3073984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1" name="Google Shape;2971;p28"/>
                <p:cNvSpPr/>
                <p:nvPr/>
              </p:nvSpPr>
              <p:spPr>
                <a:xfrm>
                  <a:off x="2985470" y="3890324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2" name="Google Shape;2972;p28"/>
                <p:cNvSpPr/>
                <p:nvPr/>
              </p:nvSpPr>
              <p:spPr>
                <a:xfrm>
                  <a:off x="2804799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3" name="Google Shape;2973;p28"/>
                <p:cNvSpPr/>
                <p:nvPr/>
              </p:nvSpPr>
              <p:spPr>
                <a:xfrm>
                  <a:off x="2684723" y="3888807"/>
                  <a:ext cx="9206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4" name="Google Shape;2974;p28"/>
                <p:cNvSpPr/>
                <p:nvPr/>
              </p:nvSpPr>
              <p:spPr>
                <a:xfrm>
                  <a:off x="2671066" y="3888807"/>
                  <a:ext cx="7688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62" extrusionOk="0">
                      <a:moveTo>
                        <a:pt x="1" y="0"/>
                      </a:moveTo>
                      <a:lnTo>
                        <a:pt x="1" y="3762"/>
                      </a:lnTo>
                      <a:lnTo>
                        <a:pt x="76" y="3762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5" name="Google Shape;2975;p28"/>
                <p:cNvSpPr/>
                <p:nvPr/>
              </p:nvSpPr>
              <p:spPr>
                <a:xfrm>
                  <a:off x="2655893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13" y="0"/>
                      </a:moveTo>
                      <a:lnTo>
                        <a:pt x="1" y="3762"/>
                      </a:lnTo>
                      <a:lnTo>
                        <a:pt x="76" y="3762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6" name="Google Shape;2976;p28"/>
                <p:cNvSpPr/>
                <p:nvPr/>
              </p:nvSpPr>
              <p:spPr>
                <a:xfrm>
                  <a:off x="2865394" y="3890324"/>
                  <a:ext cx="20434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189" y="3759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7" name="Google Shape;2977;p28"/>
                <p:cNvSpPr/>
                <p:nvPr/>
              </p:nvSpPr>
              <p:spPr>
                <a:xfrm>
                  <a:off x="2938734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8" name="Google Shape;2978;p28"/>
                <p:cNvSpPr/>
                <p:nvPr/>
              </p:nvSpPr>
              <p:spPr>
                <a:xfrm>
                  <a:off x="2926089" y="3890324"/>
                  <a:ext cx="8801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" h="3759" extrusionOk="0">
                      <a:moveTo>
                        <a:pt x="12" y="0"/>
                      </a:moveTo>
                      <a:lnTo>
                        <a:pt x="0" y="3759"/>
                      </a:lnTo>
                      <a:lnTo>
                        <a:pt x="87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9" name="Google Shape;2979;p28"/>
                <p:cNvSpPr/>
                <p:nvPr/>
              </p:nvSpPr>
              <p:spPr>
                <a:xfrm>
                  <a:off x="2914861" y="3890324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0" name="Google Shape;2980;p28"/>
                <p:cNvSpPr/>
                <p:nvPr/>
              </p:nvSpPr>
              <p:spPr>
                <a:xfrm>
                  <a:off x="2902115" y="3890324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1" name="Google Shape;2981;p28"/>
                <p:cNvSpPr/>
                <p:nvPr/>
              </p:nvSpPr>
              <p:spPr>
                <a:xfrm>
                  <a:off x="2889368" y="3890324"/>
                  <a:ext cx="9206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2" name="Google Shape;2982;p28"/>
                <p:cNvSpPr/>
                <p:nvPr/>
              </p:nvSpPr>
              <p:spPr>
                <a:xfrm>
                  <a:off x="2852951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3" name="Google Shape;2983;p28"/>
                <p:cNvSpPr/>
                <p:nvPr/>
              </p:nvSpPr>
              <p:spPr>
                <a:xfrm>
                  <a:off x="2492824" y="3887593"/>
                  <a:ext cx="19220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4" name="Google Shape;2984;p28"/>
                <p:cNvSpPr/>
                <p:nvPr/>
              </p:nvSpPr>
              <p:spPr>
                <a:xfrm>
                  <a:off x="2466421" y="3887593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76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5" name="Google Shape;2985;p28"/>
                <p:cNvSpPr/>
                <p:nvPr/>
              </p:nvSpPr>
              <p:spPr>
                <a:xfrm>
                  <a:off x="2529545" y="3888807"/>
                  <a:ext cx="7587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6" name="Google Shape;2986;p28"/>
                <p:cNvSpPr/>
                <p:nvPr/>
              </p:nvSpPr>
              <p:spPr>
                <a:xfrm>
                  <a:off x="2516798" y="3887593"/>
                  <a:ext cx="8902" cy="3817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74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74"/>
                      </a:lnTo>
                      <a:lnTo>
                        <a:pt x="87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7" name="Google Shape;2987;p28"/>
                <p:cNvSpPr/>
                <p:nvPr/>
              </p:nvSpPr>
              <p:spPr>
                <a:xfrm>
                  <a:off x="2480078" y="3887593"/>
                  <a:ext cx="9206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59" extrusionOk="0">
                      <a:moveTo>
                        <a:pt x="16" y="0"/>
                      </a:moveTo>
                      <a:lnTo>
                        <a:pt x="1" y="3759"/>
                      </a:lnTo>
                      <a:lnTo>
                        <a:pt x="90" y="3759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8" name="Google Shape;2988;p28"/>
                <p:cNvSpPr/>
                <p:nvPr/>
              </p:nvSpPr>
              <p:spPr>
                <a:xfrm>
                  <a:off x="3127093" y="3890324"/>
                  <a:ext cx="8801" cy="381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" h="3771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71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9" name="Google Shape;2989;p28"/>
                <p:cNvSpPr/>
                <p:nvPr/>
              </p:nvSpPr>
              <p:spPr>
                <a:xfrm>
                  <a:off x="2403095" y="3887593"/>
                  <a:ext cx="19220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0" name="Google Shape;2990;p28"/>
                <p:cNvSpPr/>
                <p:nvPr/>
              </p:nvSpPr>
              <p:spPr>
                <a:xfrm>
                  <a:off x="2427070" y="3887593"/>
                  <a:ext cx="9104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91" name="Google Shape;2991;p28"/>
              <p:cNvSpPr/>
              <p:nvPr/>
            </p:nvSpPr>
            <p:spPr>
              <a:xfrm>
                <a:off x="6446794" y="936521"/>
                <a:ext cx="1198847" cy="1180942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674" extrusionOk="0">
                    <a:moveTo>
                      <a:pt x="3873" y="1"/>
                    </a:moveTo>
                    <a:lnTo>
                      <a:pt x="3999" y="3357"/>
                    </a:lnTo>
                    <a:lnTo>
                      <a:pt x="714" y="2647"/>
                    </a:lnTo>
                    <a:lnTo>
                      <a:pt x="2962" y="5143"/>
                    </a:lnTo>
                    <a:lnTo>
                      <a:pt x="1" y="6705"/>
                    </a:lnTo>
                    <a:lnTo>
                      <a:pt x="3324" y="7166"/>
                    </a:lnTo>
                    <a:lnTo>
                      <a:pt x="2063" y="10277"/>
                    </a:lnTo>
                    <a:lnTo>
                      <a:pt x="2063" y="10277"/>
                    </a:lnTo>
                    <a:lnTo>
                      <a:pt x="4898" y="8491"/>
                    </a:lnTo>
                    <a:lnTo>
                      <a:pt x="5932" y="11674"/>
                    </a:lnTo>
                    <a:lnTo>
                      <a:pt x="6957" y="8491"/>
                    </a:lnTo>
                    <a:lnTo>
                      <a:pt x="9792" y="10277"/>
                    </a:lnTo>
                    <a:lnTo>
                      <a:pt x="8530" y="7166"/>
                    </a:lnTo>
                    <a:lnTo>
                      <a:pt x="11851" y="6705"/>
                    </a:lnTo>
                    <a:lnTo>
                      <a:pt x="8893" y="5143"/>
                    </a:lnTo>
                    <a:lnTo>
                      <a:pt x="11140" y="2647"/>
                    </a:lnTo>
                    <a:lnTo>
                      <a:pt x="7868" y="3357"/>
                    </a:lnTo>
                    <a:lnTo>
                      <a:pt x="7868" y="3357"/>
                    </a:lnTo>
                    <a:lnTo>
                      <a:pt x="7982" y="1"/>
                    </a:lnTo>
                    <a:lnTo>
                      <a:pt x="5932" y="2647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28"/>
              <p:cNvSpPr/>
              <p:nvPr/>
            </p:nvSpPr>
            <p:spPr>
              <a:xfrm>
                <a:off x="6446794" y="2231059"/>
                <a:ext cx="1198847" cy="1181346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678" extrusionOk="0">
                    <a:moveTo>
                      <a:pt x="7982" y="1"/>
                    </a:moveTo>
                    <a:lnTo>
                      <a:pt x="5932" y="2650"/>
                    </a:lnTo>
                    <a:lnTo>
                      <a:pt x="3873" y="1"/>
                    </a:lnTo>
                    <a:lnTo>
                      <a:pt x="3873" y="1"/>
                    </a:lnTo>
                    <a:lnTo>
                      <a:pt x="3999" y="3348"/>
                    </a:lnTo>
                    <a:lnTo>
                      <a:pt x="714" y="2650"/>
                    </a:lnTo>
                    <a:lnTo>
                      <a:pt x="2962" y="5135"/>
                    </a:lnTo>
                    <a:lnTo>
                      <a:pt x="1" y="6708"/>
                    </a:lnTo>
                    <a:lnTo>
                      <a:pt x="3324" y="7170"/>
                    </a:lnTo>
                    <a:lnTo>
                      <a:pt x="2063" y="10266"/>
                    </a:lnTo>
                    <a:lnTo>
                      <a:pt x="4898" y="8482"/>
                    </a:lnTo>
                    <a:lnTo>
                      <a:pt x="5932" y="11677"/>
                    </a:lnTo>
                    <a:lnTo>
                      <a:pt x="6957" y="8482"/>
                    </a:lnTo>
                    <a:lnTo>
                      <a:pt x="9792" y="10266"/>
                    </a:lnTo>
                    <a:lnTo>
                      <a:pt x="8530" y="7170"/>
                    </a:lnTo>
                    <a:lnTo>
                      <a:pt x="11851" y="6708"/>
                    </a:lnTo>
                    <a:lnTo>
                      <a:pt x="8893" y="5135"/>
                    </a:lnTo>
                    <a:lnTo>
                      <a:pt x="11140" y="2650"/>
                    </a:lnTo>
                    <a:lnTo>
                      <a:pt x="7868" y="3348"/>
                    </a:lnTo>
                    <a:lnTo>
                      <a:pt x="7868" y="3348"/>
                    </a:lnTo>
                    <a:lnTo>
                      <a:pt x="79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93" name="Google Shape;2993;p28"/>
              <p:cNvGrpSpPr/>
              <p:nvPr/>
            </p:nvGrpSpPr>
            <p:grpSpPr>
              <a:xfrm>
                <a:off x="6491955" y="3632291"/>
                <a:ext cx="1108525" cy="45360"/>
                <a:chOff x="2263150" y="3743816"/>
                <a:chExt cx="1108525" cy="45360"/>
              </a:xfrm>
            </p:grpSpPr>
            <p:sp>
              <p:nvSpPr>
                <p:cNvPr id="2994" name="Google Shape;2994;p28"/>
                <p:cNvSpPr/>
                <p:nvPr/>
              </p:nvSpPr>
              <p:spPr>
                <a:xfrm>
                  <a:off x="2263150" y="3743816"/>
                  <a:ext cx="4396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424" extrusionOk="0">
                      <a:moveTo>
                        <a:pt x="198" y="1"/>
                      </a:moveTo>
                      <a:cubicBezTo>
                        <a:pt x="87" y="1"/>
                        <a:pt x="0" y="100"/>
                        <a:pt x="0" y="211"/>
                      </a:cubicBezTo>
                      <a:cubicBezTo>
                        <a:pt x="0" y="337"/>
                        <a:pt x="87" y="423"/>
                        <a:pt x="198" y="423"/>
                      </a:cubicBezTo>
                      <a:cubicBezTo>
                        <a:pt x="324" y="423"/>
                        <a:pt x="411" y="337"/>
                        <a:pt x="411" y="211"/>
                      </a:cubicBezTo>
                      <a:cubicBezTo>
                        <a:pt x="411" y="100"/>
                        <a:pt x="324" y="1"/>
                        <a:pt x="1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5" name="Google Shape;2995;p28"/>
                <p:cNvSpPr/>
                <p:nvPr/>
              </p:nvSpPr>
              <p:spPr>
                <a:xfrm>
                  <a:off x="2344546" y="3743816"/>
                  <a:ext cx="45672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424" extrusionOk="0">
                      <a:moveTo>
                        <a:pt x="213" y="1"/>
                      </a:moveTo>
                      <a:cubicBezTo>
                        <a:pt x="87" y="1"/>
                        <a:pt x="1" y="100"/>
                        <a:pt x="1" y="211"/>
                      </a:cubicBezTo>
                      <a:cubicBezTo>
                        <a:pt x="1" y="337"/>
                        <a:pt x="87" y="423"/>
                        <a:pt x="213" y="423"/>
                      </a:cubicBezTo>
                      <a:cubicBezTo>
                        <a:pt x="324" y="423"/>
                        <a:pt x="426" y="337"/>
                        <a:pt x="426" y="211"/>
                      </a:cubicBezTo>
                      <a:cubicBezTo>
                        <a:pt x="426" y="100"/>
                        <a:pt x="32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6" name="Google Shape;2996;p28"/>
                <p:cNvSpPr/>
                <p:nvPr/>
              </p:nvSpPr>
              <p:spPr>
                <a:xfrm>
                  <a:off x="2425942" y="3743816"/>
                  <a:ext cx="45672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424" extrusionOk="0">
                      <a:moveTo>
                        <a:pt x="214" y="1"/>
                      </a:moveTo>
                      <a:cubicBezTo>
                        <a:pt x="100" y="1"/>
                        <a:pt x="1" y="100"/>
                        <a:pt x="1" y="211"/>
                      </a:cubicBezTo>
                      <a:cubicBezTo>
                        <a:pt x="1" y="337"/>
                        <a:pt x="100" y="423"/>
                        <a:pt x="214" y="423"/>
                      </a:cubicBezTo>
                      <a:cubicBezTo>
                        <a:pt x="324" y="423"/>
                        <a:pt x="426" y="337"/>
                        <a:pt x="426" y="211"/>
                      </a:cubicBezTo>
                      <a:cubicBezTo>
                        <a:pt x="426" y="100"/>
                        <a:pt x="324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7" name="Google Shape;2997;p28"/>
                <p:cNvSpPr/>
                <p:nvPr/>
              </p:nvSpPr>
              <p:spPr>
                <a:xfrm>
                  <a:off x="2507445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102" y="1"/>
                        <a:pt x="0" y="100"/>
                        <a:pt x="0" y="211"/>
                      </a:cubicBezTo>
                      <a:cubicBezTo>
                        <a:pt x="0" y="337"/>
                        <a:pt x="102" y="423"/>
                        <a:pt x="213" y="423"/>
                      </a:cubicBezTo>
                      <a:cubicBezTo>
                        <a:pt x="339" y="423"/>
                        <a:pt x="426" y="337"/>
                        <a:pt x="426" y="211"/>
                      </a:cubicBezTo>
                      <a:cubicBezTo>
                        <a:pt x="426" y="100"/>
                        <a:pt x="339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8" name="Google Shape;2998;p28"/>
                <p:cNvSpPr/>
                <p:nvPr/>
              </p:nvSpPr>
              <p:spPr>
                <a:xfrm>
                  <a:off x="2590445" y="3743816"/>
                  <a:ext cx="4396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424" extrusionOk="0">
                      <a:moveTo>
                        <a:pt x="210" y="1"/>
                      </a:moveTo>
                      <a:cubicBezTo>
                        <a:pt x="87" y="1"/>
                        <a:pt x="0" y="100"/>
                        <a:pt x="0" y="211"/>
                      </a:cubicBezTo>
                      <a:cubicBezTo>
                        <a:pt x="0" y="337"/>
                        <a:pt x="87" y="423"/>
                        <a:pt x="210" y="423"/>
                      </a:cubicBezTo>
                      <a:cubicBezTo>
                        <a:pt x="324" y="423"/>
                        <a:pt x="411" y="337"/>
                        <a:pt x="411" y="211"/>
                      </a:cubicBezTo>
                      <a:cubicBezTo>
                        <a:pt x="411" y="100"/>
                        <a:pt x="324" y="1"/>
                        <a:pt x="2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9" name="Google Shape;2999;p28"/>
                <p:cNvSpPr/>
                <p:nvPr/>
              </p:nvSpPr>
              <p:spPr>
                <a:xfrm>
                  <a:off x="2671841" y="3743816"/>
                  <a:ext cx="4535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424" extrusionOk="0">
                      <a:moveTo>
                        <a:pt x="213" y="1"/>
                      </a:moveTo>
                      <a:cubicBezTo>
                        <a:pt x="99" y="1"/>
                        <a:pt x="0" y="100"/>
                        <a:pt x="0" y="211"/>
                      </a:cubicBezTo>
                      <a:cubicBezTo>
                        <a:pt x="0" y="337"/>
                        <a:pt x="99" y="423"/>
                        <a:pt x="213" y="423"/>
                      </a:cubicBezTo>
                      <a:cubicBezTo>
                        <a:pt x="324" y="423"/>
                        <a:pt x="423" y="337"/>
                        <a:pt x="423" y="211"/>
                      </a:cubicBezTo>
                      <a:cubicBezTo>
                        <a:pt x="423" y="100"/>
                        <a:pt x="32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0" name="Google Shape;3000;p28"/>
                <p:cNvSpPr/>
                <p:nvPr/>
              </p:nvSpPr>
              <p:spPr>
                <a:xfrm>
                  <a:off x="2753237" y="3743816"/>
                  <a:ext cx="45672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424" extrusionOk="0">
                      <a:moveTo>
                        <a:pt x="213" y="1"/>
                      </a:moveTo>
                      <a:cubicBezTo>
                        <a:pt x="100" y="1"/>
                        <a:pt x="1" y="100"/>
                        <a:pt x="1" y="211"/>
                      </a:cubicBezTo>
                      <a:cubicBezTo>
                        <a:pt x="1" y="337"/>
                        <a:pt x="100" y="423"/>
                        <a:pt x="213" y="423"/>
                      </a:cubicBezTo>
                      <a:cubicBezTo>
                        <a:pt x="324" y="423"/>
                        <a:pt x="426" y="337"/>
                        <a:pt x="426" y="211"/>
                      </a:cubicBezTo>
                      <a:cubicBezTo>
                        <a:pt x="426" y="100"/>
                        <a:pt x="32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1" name="Google Shape;3001;p28"/>
                <p:cNvSpPr/>
                <p:nvPr/>
              </p:nvSpPr>
              <p:spPr>
                <a:xfrm>
                  <a:off x="2835917" y="3743816"/>
                  <a:ext cx="44388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424" extrusionOk="0">
                      <a:moveTo>
                        <a:pt x="202" y="1"/>
                      </a:moveTo>
                      <a:cubicBezTo>
                        <a:pt x="88" y="1"/>
                        <a:pt x="1" y="100"/>
                        <a:pt x="1" y="211"/>
                      </a:cubicBezTo>
                      <a:cubicBezTo>
                        <a:pt x="1" y="337"/>
                        <a:pt x="88" y="423"/>
                        <a:pt x="202" y="423"/>
                      </a:cubicBezTo>
                      <a:cubicBezTo>
                        <a:pt x="328" y="423"/>
                        <a:pt x="415" y="337"/>
                        <a:pt x="415" y="211"/>
                      </a:cubicBezTo>
                      <a:cubicBezTo>
                        <a:pt x="415" y="100"/>
                        <a:pt x="328" y="1"/>
                        <a:pt x="2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2" name="Google Shape;3002;p28"/>
                <p:cNvSpPr/>
                <p:nvPr/>
              </p:nvSpPr>
              <p:spPr>
                <a:xfrm>
                  <a:off x="2917420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90" y="1"/>
                        <a:pt x="0" y="100"/>
                        <a:pt x="0" y="211"/>
                      </a:cubicBezTo>
                      <a:cubicBezTo>
                        <a:pt x="0" y="337"/>
                        <a:pt x="90" y="423"/>
                        <a:pt x="213" y="423"/>
                      </a:cubicBezTo>
                      <a:cubicBezTo>
                        <a:pt x="327" y="423"/>
                        <a:pt x="426" y="337"/>
                        <a:pt x="426" y="211"/>
                      </a:cubicBezTo>
                      <a:cubicBezTo>
                        <a:pt x="426" y="100"/>
                        <a:pt x="327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3" name="Google Shape;3003;p28"/>
                <p:cNvSpPr/>
                <p:nvPr/>
              </p:nvSpPr>
              <p:spPr>
                <a:xfrm>
                  <a:off x="2999136" y="3743816"/>
                  <a:ext cx="45244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424" extrusionOk="0">
                      <a:moveTo>
                        <a:pt x="210" y="1"/>
                      </a:moveTo>
                      <a:cubicBezTo>
                        <a:pt x="99" y="1"/>
                        <a:pt x="0" y="100"/>
                        <a:pt x="0" y="211"/>
                      </a:cubicBezTo>
                      <a:cubicBezTo>
                        <a:pt x="0" y="337"/>
                        <a:pt x="99" y="423"/>
                        <a:pt x="210" y="423"/>
                      </a:cubicBezTo>
                      <a:cubicBezTo>
                        <a:pt x="324" y="423"/>
                        <a:pt x="423" y="337"/>
                        <a:pt x="423" y="211"/>
                      </a:cubicBezTo>
                      <a:cubicBezTo>
                        <a:pt x="423" y="100"/>
                        <a:pt x="324" y="1"/>
                        <a:pt x="2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4" name="Google Shape;3004;p28"/>
                <p:cNvSpPr/>
                <p:nvPr/>
              </p:nvSpPr>
              <p:spPr>
                <a:xfrm>
                  <a:off x="3080532" y="3743816"/>
                  <a:ext cx="4535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424" extrusionOk="0">
                      <a:moveTo>
                        <a:pt x="213" y="1"/>
                      </a:moveTo>
                      <a:cubicBezTo>
                        <a:pt x="100" y="1"/>
                        <a:pt x="1" y="100"/>
                        <a:pt x="1" y="211"/>
                      </a:cubicBezTo>
                      <a:cubicBezTo>
                        <a:pt x="1" y="337"/>
                        <a:pt x="100" y="423"/>
                        <a:pt x="213" y="423"/>
                      </a:cubicBezTo>
                      <a:cubicBezTo>
                        <a:pt x="336" y="423"/>
                        <a:pt x="423" y="337"/>
                        <a:pt x="423" y="211"/>
                      </a:cubicBezTo>
                      <a:cubicBezTo>
                        <a:pt x="423" y="100"/>
                        <a:pt x="336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5" name="Google Shape;3005;p28"/>
                <p:cNvSpPr/>
                <p:nvPr/>
              </p:nvSpPr>
              <p:spPr>
                <a:xfrm>
                  <a:off x="3163212" y="3743816"/>
                  <a:ext cx="44388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424" extrusionOk="0">
                      <a:moveTo>
                        <a:pt x="214" y="1"/>
                      </a:moveTo>
                      <a:cubicBezTo>
                        <a:pt x="88" y="1"/>
                        <a:pt x="1" y="100"/>
                        <a:pt x="1" y="211"/>
                      </a:cubicBezTo>
                      <a:cubicBezTo>
                        <a:pt x="1" y="337"/>
                        <a:pt x="88" y="423"/>
                        <a:pt x="214" y="423"/>
                      </a:cubicBezTo>
                      <a:cubicBezTo>
                        <a:pt x="325" y="423"/>
                        <a:pt x="414" y="337"/>
                        <a:pt x="414" y="211"/>
                      </a:cubicBezTo>
                      <a:cubicBezTo>
                        <a:pt x="414" y="100"/>
                        <a:pt x="325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6" name="Google Shape;3006;p28"/>
                <p:cNvSpPr/>
                <p:nvPr/>
              </p:nvSpPr>
              <p:spPr>
                <a:xfrm>
                  <a:off x="3244715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102" y="1"/>
                        <a:pt x="0" y="100"/>
                        <a:pt x="0" y="211"/>
                      </a:cubicBezTo>
                      <a:cubicBezTo>
                        <a:pt x="0" y="337"/>
                        <a:pt x="102" y="423"/>
                        <a:pt x="213" y="423"/>
                      </a:cubicBezTo>
                      <a:cubicBezTo>
                        <a:pt x="327" y="423"/>
                        <a:pt x="426" y="337"/>
                        <a:pt x="426" y="211"/>
                      </a:cubicBezTo>
                      <a:cubicBezTo>
                        <a:pt x="426" y="100"/>
                        <a:pt x="327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7" name="Google Shape;3007;p28"/>
                <p:cNvSpPr/>
                <p:nvPr/>
              </p:nvSpPr>
              <p:spPr>
                <a:xfrm>
                  <a:off x="3326110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102" y="1"/>
                        <a:pt x="0" y="100"/>
                        <a:pt x="0" y="211"/>
                      </a:cubicBezTo>
                      <a:cubicBezTo>
                        <a:pt x="0" y="337"/>
                        <a:pt x="102" y="423"/>
                        <a:pt x="213" y="423"/>
                      </a:cubicBezTo>
                      <a:cubicBezTo>
                        <a:pt x="327" y="423"/>
                        <a:pt x="426" y="337"/>
                        <a:pt x="426" y="211"/>
                      </a:cubicBezTo>
                      <a:cubicBezTo>
                        <a:pt x="426" y="100"/>
                        <a:pt x="327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08" name="Google Shape;3008;p28"/>
            <p:cNvGrpSpPr/>
            <p:nvPr/>
          </p:nvGrpSpPr>
          <p:grpSpPr>
            <a:xfrm rot="1319919">
              <a:off x="5874555" y="1704106"/>
              <a:ext cx="986179" cy="2620746"/>
              <a:chOff x="1845525" y="949850"/>
              <a:chExt cx="1344279" cy="3572385"/>
            </a:xfrm>
          </p:grpSpPr>
          <p:sp>
            <p:nvSpPr>
              <p:cNvPr id="3009" name="Google Shape;3009;p28"/>
              <p:cNvSpPr/>
              <p:nvPr/>
            </p:nvSpPr>
            <p:spPr>
              <a:xfrm>
                <a:off x="1845525" y="949850"/>
                <a:ext cx="1344279" cy="3572385"/>
              </a:xfrm>
              <a:custGeom>
                <a:avLst/>
                <a:gdLst/>
                <a:ahLst/>
                <a:cxnLst/>
                <a:rect l="l" t="t" r="r" b="b"/>
                <a:pathLst>
                  <a:path w="12927" h="36465" extrusionOk="0">
                    <a:moveTo>
                      <a:pt x="375" y="0"/>
                    </a:moveTo>
                    <a:cubicBezTo>
                      <a:pt x="213" y="0"/>
                      <a:pt x="88" y="126"/>
                      <a:pt x="88" y="288"/>
                    </a:cubicBezTo>
                    <a:lnTo>
                      <a:pt x="28" y="24051"/>
                    </a:lnTo>
                    <a:cubicBezTo>
                      <a:pt x="139" y="24051"/>
                      <a:pt x="237" y="24063"/>
                      <a:pt x="327" y="24090"/>
                    </a:cubicBezTo>
                    <a:cubicBezTo>
                      <a:pt x="912" y="24213"/>
                      <a:pt x="1349" y="24725"/>
                      <a:pt x="1361" y="25349"/>
                    </a:cubicBezTo>
                    <a:lnTo>
                      <a:pt x="1361" y="25388"/>
                    </a:lnTo>
                    <a:cubicBezTo>
                      <a:pt x="1361" y="25738"/>
                      <a:pt x="1226" y="26062"/>
                      <a:pt x="1002" y="26299"/>
                    </a:cubicBezTo>
                    <a:cubicBezTo>
                      <a:pt x="813" y="26512"/>
                      <a:pt x="552" y="26650"/>
                      <a:pt x="264" y="26697"/>
                    </a:cubicBezTo>
                    <a:cubicBezTo>
                      <a:pt x="190" y="26712"/>
                      <a:pt x="115" y="26724"/>
                      <a:pt x="28" y="26724"/>
                    </a:cubicBezTo>
                    <a:lnTo>
                      <a:pt x="1" y="36153"/>
                    </a:lnTo>
                    <a:cubicBezTo>
                      <a:pt x="1" y="36303"/>
                      <a:pt x="127" y="36438"/>
                      <a:pt x="288" y="36438"/>
                    </a:cubicBezTo>
                    <a:lnTo>
                      <a:pt x="5084" y="36453"/>
                    </a:lnTo>
                    <a:cubicBezTo>
                      <a:pt x="5084" y="36351"/>
                      <a:pt x="5096" y="36240"/>
                      <a:pt x="5123" y="36153"/>
                    </a:cubicBezTo>
                    <a:cubicBezTo>
                      <a:pt x="5257" y="35554"/>
                      <a:pt x="5797" y="35116"/>
                      <a:pt x="6432" y="35116"/>
                    </a:cubicBezTo>
                    <a:cubicBezTo>
                      <a:pt x="6783" y="35116"/>
                      <a:pt x="7107" y="35254"/>
                      <a:pt x="7343" y="35479"/>
                    </a:cubicBezTo>
                    <a:cubicBezTo>
                      <a:pt x="7544" y="35676"/>
                      <a:pt x="7682" y="35928"/>
                      <a:pt x="7745" y="36213"/>
                    </a:cubicBezTo>
                    <a:cubicBezTo>
                      <a:pt x="7757" y="36288"/>
                      <a:pt x="7757" y="36378"/>
                      <a:pt x="7757" y="36453"/>
                    </a:cubicBezTo>
                    <a:lnTo>
                      <a:pt x="12564" y="36465"/>
                    </a:lnTo>
                    <a:cubicBezTo>
                      <a:pt x="12714" y="36465"/>
                      <a:pt x="12852" y="36339"/>
                      <a:pt x="12852" y="36177"/>
                    </a:cubicBezTo>
                    <a:lnTo>
                      <a:pt x="12864" y="26748"/>
                    </a:lnTo>
                    <a:cubicBezTo>
                      <a:pt x="12765" y="26748"/>
                      <a:pt x="12663" y="26736"/>
                      <a:pt x="12564" y="26712"/>
                    </a:cubicBezTo>
                    <a:cubicBezTo>
                      <a:pt x="11977" y="26575"/>
                      <a:pt x="11539" y="26050"/>
                      <a:pt x="11539" y="25412"/>
                    </a:cubicBezTo>
                    <a:lnTo>
                      <a:pt x="11539" y="25376"/>
                    </a:lnTo>
                    <a:cubicBezTo>
                      <a:pt x="11551" y="25037"/>
                      <a:pt x="11689" y="24725"/>
                      <a:pt x="11902" y="24501"/>
                    </a:cubicBezTo>
                    <a:cubicBezTo>
                      <a:pt x="12091" y="24300"/>
                      <a:pt x="12351" y="24150"/>
                      <a:pt x="12627" y="24102"/>
                    </a:cubicBezTo>
                    <a:cubicBezTo>
                      <a:pt x="12714" y="24090"/>
                      <a:pt x="12789" y="24075"/>
                      <a:pt x="12876" y="24075"/>
                    </a:cubicBezTo>
                    <a:lnTo>
                      <a:pt x="12927" y="312"/>
                    </a:lnTo>
                    <a:cubicBezTo>
                      <a:pt x="12927" y="162"/>
                      <a:pt x="12801" y="24"/>
                      <a:pt x="12639" y="24"/>
                    </a:cubicBezTo>
                    <a:lnTo>
                      <a:pt x="7844" y="12"/>
                    </a:lnTo>
                    <a:cubicBezTo>
                      <a:pt x="7844" y="99"/>
                      <a:pt x="7832" y="174"/>
                      <a:pt x="7820" y="264"/>
                    </a:cubicBezTo>
                    <a:cubicBezTo>
                      <a:pt x="7769" y="549"/>
                      <a:pt x="7619" y="800"/>
                      <a:pt x="7418" y="986"/>
                    </a:cubicBezTo>
                    <a:cubicBezTo>
                      <a:pt x="7181" y="1211"/>
                      <a:pt x="6858" y="1349"/>
                      <a:pt x="6507" y="1349"/>
                    </a:cubicBezTo>
                    <a:cubicBezTo>
                      <a:pt x="5872" y="1349"/>
                      <a:pt x="5347" y="899"/>
                      <a:pt x="5209" y="312"/>
                    </a:cubicBezTo>
                    <a:cubicBezTo>
                      <a:pt x="5182" y="213"/>
                      <a:pt x="5170" y="114"/>
                      <a:pt x="5170" y="12"/>
                    </a:cubicBezTo>
                    <a:lnTo>
                      <a:pt x="3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28"/>
              <p:cNvSpPr/>
              <p:nvPr/>
            </p:nvSpPr>
            <p:spPr>
              <a:xfrm>
                <a:off x="1845525" y="3366169"/>
                <a:ext cx="1337727" cy="1156057"/>
              </a:xfrm>
              <a:custGeom>
                <a:avLst/>
                <a:gdLst/>
                <a:ahLst/>
                <a:cxnLst/>
                <a:rect l="l" t="t" r="r" b="b"/>
                <a:pathLst>
                  <a:path w="12864" h="11117" extrusionOk="0">
                    <a:moveTo>
                      <a:pt x="1361" y="1"/>
                    </a:moveTo>
                    <a:lnTo>
                      <a:pt x="1361" y="40"/>
                    </a:lnTo>
                    <a:cubicBezTo>
                      <a:pt x="1361" y="390"/>
                      <a:pt x="1226" y="714"/>
                      <a:pt x="1002" y="951"/>
                    </a:cubicBezTo>
                    <a:cubicBezTo>
                      <a:pt x="813" y="1164"/>
                      <a:pt x="552" y="1302"/>
                      <a:pt x="264" y="1349"/>
                    </a:cubicBezTo>
                    <a:cubicBezTo>
                      <a:pt x="190" y="1364"/>
                      <a:pt x="115" y="1376"/>
                      <a:pt x="28" y="1376"/>
                    </a:cubicBezTo>
                    <a:lnTo>
                      <a:pt x="1" y="10805"/>
                    </a:lnTo>
                    <a:cubicBezTo>
                      <a:pt x="1" y="10955"/>
                      <a:pt x="127" y="11090"/>
                      <a:pt x="288" y="11090"/>
                    </a:cubicBezTo>
                    <a:lnTo>
                      <a:pt x="5084" y="11105"/>
                    </a:lnTo>
                    <a:cubicBezTo>
                      <a:pt x="5084" y="11003"/>
                      <a:pt x="5096" y="10892"/>
                      <a:pt x="5123" y="10805"/>
                    </a:cubicBezTo>
                    <a:cubicBezTo>
                      <a:pt x="5257" y="10206"/>
                      <a:pt x="5797" y="9768"/>
                      <a:pt x="6432" y="9768"/>
                    </a:cubicBezTo>
                    <a:cubicBezTo>
                      <a:pt x="6783" y="9768"/>
                      <a:pt x="7107" y="9906"/>
                      <a:pt x="7343" y="10131"/>
                    </a:cubicBezTo>
                    <a:cubicBezTo>
                      <a:pt x="7544" y="10328"/>
                      <a:pt x="7682" y="10580"/>
                      <a:pt x="7745" y="10865"/>
                    </a:cubicBezTo>
                    <a:cubicBezTo>
                      <a:pt x="7757" y="10940"/>
                      <a:pt x="7757" y="11030"/>
                      <a:pt x="7757" y="11105"/>
                    </a:cubicBezTo>
                    <a:lnTo>
                      <a:pt x="12564" y="11117"/>
                    </a:lnTo>
                    <a:cubicBezTo>
                      <a:pt x="12714" y="11117"/>
                      <a:pt x="12852" y="10991"/>
                      <a:pt x="12852" y="10829"/>
                    </a:cubicBezTo>
                    <a:lnTo>
                      <a:pt x="12864" y="1400"/>
                    </a:lnTo>
                    <a:cubicBezTo>
                      <a:pt x="12765" y="1400"/>
                      <a:pt x="12663" y="1388"/>
                      <a:pt x="12564" y="1364"/>
                    </a:cubicBezTo>
                    <a:cubicBezTo>
                      <a:pt x="11977" y="1227"/>
                      <a:pt x="11539" y="702"/>
                      <a:pt x="11539" y="64"/>
                    </a:cubicBezTo>
                    <a:lnTo>
                      <a:pt x="11539" y="28"/>
                    </a:lnTo>
                    <a:lnTo>
                      <a:pt x="13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11" name="Google Shape;3011;p28"/>
              <p:cNvGrpSpPr/>
              <p:nvPr/>
            </p:nvGrpSpPr>
            <p:grpSpPr>
              <a:xfrm>
                <a:off x="2061211" y="3506978"/>
                <a:ext cx="910430" cy="281496"/>
                <a:chOff x="2061200" y="3130007"/>
                <a:chExt cx="910430" cy="181775"/>
              </a:xfrm>
            </p:grpSpPr>
            <p:sp>
              <p:nvSpPr>
                <p:cNvPr id="3012" name="Google Shape;3012;p28"/>
                <p:cNvSpPr/>
                <p:nvPr/>
              </p:nvSpPr>
              <p:spPr>
                <a:xfrm>
                  <a:off x="2957175" y="3131255"/>
                  <a:ext cx="144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139" y="1735"/>
                      </a:lnTo>
                      <a:lnTo>
                        <a:pt x="1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3" name="Google Shape;3013;p28"/>
                <p:cNvSpPr/>
                <p:nvPr/>
              </p:nvSpPr>
              <p:spPr>
                <a:xfrm>
                  <a:off x="2940433" y="3131255"/>
                  <a:ext cx="7799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1736" extrusionOk="0">
                      <a:moveTo>
                        <a:pt x="12" y="0"/>
                      </a:moveTo>
                      <a:lnTo>
                        <a:pt x="0" y="1735"/>
                      </a:lnTo>
                      <a:lnTo>
                        <a:pt x="75" y="1735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4" name="Google Shape;3014;p28"/>
                <p:cNvSpPr/>
                <p:nvPr/>
              </p:nvSpPr>
              <p:spPr>
                <a:xfrm>
                  <a:off x="2923586" y="3131255"/>
                  <a:ext cx="7903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36" extrusionOk="0">
                      <a:moveTo>
                        <a:pt x="12" y="0"/>
                      </a:moveTo>
                      <a:lnTo>
                        <a:pt x="0" y="1735"/>
                      </a:lnTo>
                      <a:lnTo>
                        <a:pt x="75" y="1735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5" name="Google Shape;3015;p28"/>
                <p:cNvSpPr/>
                <p:nvPr/>
              </p:nvSpPr>
              <p:spPr>
                <a:xfrm>
                  <a:off x="2873983" y="3131255"/>
                  <a:ext cx="16950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36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163" y="1735"/>
                      </a:lnTo>
                      <a:lnTo>
                        <a:pt x="1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6" name="Google Shape;3016;p28"/>
                <p:cNvSpPr/>
                <p:nvPr/>
              </p:nvSpPr>
              <p:spPr>
                <a:xfrm>
                  <a:off x="2816997" y="3131255"/>
                  <a:ext cx="16950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24" extrusionOk="0">
                      <a:moveTo>
                        <a:pt x="12" y="0"/>
                      </a:moveTo>
                      <a:lnTo>
                        <a:pt x="0" y="1723"/>
                      </a:lnTo>
                      <a:lnTo>
                        <a:pt x="162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7" name="Google Shape;3017;p28"/>
                <p:cNvSpPr/>
                <p:nvPr/>
              </p:nvSpPr>
              <p:spPr>
                <a:xfrm>
                  <a:off x="2863688" y="3131255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8" name="Google Shape;3018;p28"/>
                <p:cNvSpPr/>
                <p:nvPr/>
              </p:nvSpPr>
              <p:spPr>
                <a:xfrm>
                  <a:off x="2805142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5" y="0"/>
                      </a:moveTo>
                      <a:lnTo>
                        <a:pt x="0" y="1723"/>
                      </a:lnTo>
                      <a:lnTo>
                        <a:pt x="75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9" name="Google Shape;3019;p28"/>
                <p:cNvSpPr/>
                <p:nvPr/>
              </p:nvSpPr>
              <p:spPr>
                <a:xfrm>
                  <a:off x="2794847" y="3131255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0" name="Google Shape;3020;p28"/>
                <p:cNvSpPr/>
                <p:nvPr/>
              </p:nvSpPr>
              <p:spPr>
                <a:xfrm>
                  <a:off x="2783304" y="3131255"/>
                  <a:ext cx="634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1" y="1723"/>
                      </a:lnTo>
                      <a:lnTo>
                        <a:pt x="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1" name="Google Shape;3021;p28"/>
                <p:cNvSpPr/>
                <p:nvPr/>
              </p:nvSpPr>
              <p:spPr>
                <a:xfrm>
                  <a:off x="2293721" y="3130007"/>
                  <a:ext cx="16950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150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2" name="Google Shape;3022;p28"/>
                <p:cNvSpPr/>
                <p:nvPr/>
              </p:nvSpPr>
              <p:spPr>
                <a:xfrm>
                  <a:off x="2314311" y="3130007"/>
                  <a:ext cx="7903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36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35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3" name="Google Shape;3023;p28"/>
                <p:cNvSpPr/>
                <p:nvPr/>
              </p:nvSpPr>
              <p:spPr>
                <a:xfrm>
                  <a:off x="2326165" y="3130007"/>
                  <a:ext cx="6551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63" y="1735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4" name="Google Shape;3024;p28"/>
                <p:cNvSpPr/>
                <p:nvPr/>
              </p:nvSpPr>
              <p:spPr>
                <a:xfrm>
                  <a:off x="2337604" y="3130007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64" y="1735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5" name="Google Shape;3025;p28"/>
                <p:cNvSpPr/>
                <p:nvPr/>
              </p:nvSpPr>
              <p:spPr>
                <a:xfrm>
                  <a:off x="2894885" y="3131255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63" y="1735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6" name="Google Shape;3026;p28"/>
                <p:cNvSpPr/>
                <p:nvPr/>
              </p:nvSpPr>
              <p:spPr>
                <a:xfrm>
                  <a:off x="2737861" y="3131255"/>
                  <a:ext cx="16846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150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7" name="Google Shape;3027;p28"/>
                <p:cNvSpPr/>
                <p:nvPr/>
              </p:nvSpPr>
              <p:spPr>
                <a:xfrm>
                  <a:off x="2672659" y="3131255"/>
                  <a:ext cx="15702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151" y="1723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8" name="Google Shape;3028;p28"/>
                <p:cNvSpPr/>
                <p:nvPr/>
              </p:nvSpPr>
              <p:spPr>
                <a:xfrm>
                  <a:off x="2650821" y="3131255"/>
                  <a:ext cx="16950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151" y="1723"/>
                      </a:lnTo>
                      <a:lnTo>
                        <a:pt x="1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9" name="Google Shape;3029;p28"/>
                <p:cNvSpPr/>
                <p:nvPr/>
              </p:nvSpPr>
              <p:spPr>
                <a:xfrm>
                  <a:off x="2466344" y="3130007"/>
                  <a:ext cx="16950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151" y="1735"/>
                      </a:lnTo>
                      <a:lnTo>
                        <a:pt x="1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0" name="Google Shape;3030;p28"/>
                <p:cNvSpPr/>
                <p:nvPr/>
              </p:nvSpPr>
              <p:spPr>
                <a:xfrm>
                  <a:off x="2445442" y="3130007"/>
                  <a:ext cx="16950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36" extrusionOk="0">
                      <a:moveTo>
                        <a:pt x="13" y="0"/>
                      </a:moveTo>
                      <a:lnTo>
                        <a:pt x="1" y="1735"/>
                      </a:lnTo>
                      <a:lnTo>
                        <a:pt x="163" y="1735"/>
                      </a:lnTo>
                      <a:lnTo>
                        <a:pt x="1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1" name="Google Shape;3031;p28"/>
                <p:cNvSpPr/>
                <p:nvPr/>
              </p:nvSpPr>
              <p:spPr>
                <a:xfrm>
                  <a:off x="2398750" y="3130007"/>
                  <a:ext cx="15702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150" y="173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2" name="Google Shape;3032;p28"/>
                <p:cNvSpPr/>
                <p:nvPr/>
              </p:nvSpPr>
              <p:spPr>
                <a:xfrm>
                  <a:off x="2726006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2" y="0"/>
                      </a:moveTo>
                      <a:lnTo>
                        <a:pt x="0" y="1723"/>
                      </a:lnTo>
                      <a:lnTo>
                        <a:pt x="75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3" name="Google Shape;3033;p28"/>
                <p:cNvSpPr/>
                <p:nvPr/>
              </p:nvSpPr>
              <p:spPr>
                <a:xfrm>
                  <a:off x="2714463" y="3131255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4" name="Google Shape;3034;p28"/>
                <p:cNvSpPr/>
                <p:nvPr/>
              </p:nvSpPr>
              <p:spPr>
                <a:xfrm>
                  <a:off x="2639070" y="3131255"/>
                  <a:ext cx="7799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5" name="Google Shape;3035;p28"/>
                <p:cNvSpPr/>
                <p:nvPr/>
              </p:nvSpPr>
              <p:spPr>
                <a:xfrm>
                  <a:off x="2488493" y="3130007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63" y="1735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6" name="Google Shape;3036;p28"/>
                <p:cNvSpPr/>
                <p:nvPr/>
              </p:nvSpPr>
              <p:spPr>
                <a:xfrm>
                  <a:off x="2387207" y="3130007"/>
                  <a:ext cx="7903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63" y="1735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7" name="Google Shape;3037;p28"/>
                <p:cNvSpPr/>
                <p:nvPr/>
              </p:nvSpPr>
              <p:spPr>
                <a:xfrm>
                  <a:off x="2375353" y="3130007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1" y="0"/>
                      </a:moveTo>
                      <a:lnTo>
                        <a:pt x="1" y="1735"/>
                      </a:lnTo>
                      <a:lnTo>
                        <a:pt x="64" y="1735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8" name="Google Shape;3038;p28"/>
                <p:cNvSpPr/>
                <p:nvPr/>
              </p:nvSpPr>
              <p:spPr>
                <a:xfrm>
                  <a:off x="2362562" y="3130007"/>
                  <a:ext cx="7903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36" extrusionOk="0">
                      <a:moveTo>
                        <a:pt x="13" y="0"/>
                      </a:moveTo>
                      <a:lnTo>
                        <a:pt x="1" y="1735"/>
                      </a:lnTo>
                      <a:lnTo>
                        <a:pt x="76" y="1735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9" name="Google Shape;3039;p28"/>
                <p:cNvSpPr/>
                <p:nvPr/>
              </p:nvSpPr>
              <p:spPr>
                <a:xfrm>
                  <a:off x="2538928" y="3131255"/>
                  <a:ext cx="15702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151" y="1723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0" name="Google Shape;3040;p28"/>
                <p:cNvSpPr/>
                <p:nvPr/>
              </p:nvSpPr>
              <p:spPr>
                <a:xfrm>
                  <a:off x="2600074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2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1" name="Google Shape;3041;p28"/>
                <p:cNvSpPr/>
                <p:nvPr/>
              </p:nvSpPr>
              <p:spPr>
                <a:xfrm>
                  <a:off x="2589779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2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2" name="Google Shape;3042;p28"/>
                <p:cNvSpPr/>
                <p:nvPr/>
              </p:nvSpPr>
              <p:spPr>
                <a:xfrm>
                  <a:off x="2579172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6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3" name="Google Shape;3043;p28"/>
                <p:cNvSpPr/>
                <p:nvPr/>
              </p:nvSpPr>
              <p:spPr>
                <a:xfrm>
                  <a:off x="2568877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4" name="Google Shape;3044;p28"/>
                <p:cNvSpPr/>
                <p:nvPr/>
              </p:nvSpPr>
              <p:spPr>
                <a:xfrm>
                  <a:off x="2558582" y="3131255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5" name="Google Shape;3045;p28"/>
                <p:cNvSpPr/>
                <p:nvPr/>
              </p:nvSpPr>
              <p:spPr>
                <a:xfrm>
                  <a:off x="2528737" y="3130007"/>
                  <a:ext cx="6655" cy="18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36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63" y="1735"/>
                      </a:lnTo>
                      <a:lnTo>
                        <a:pt x="6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6" name="Google Shape;3046;p28"/>
                <p:cNvSpPr/>
                <p:nvPr/>
              </p:nvSpPr>
              <p:spPr>
                <a:xfrm>
                  <a:off x="2226127" y="3130007"/>
                  <a:ext cx="16846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150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7" name="Google Shape;3047;p28"/>
                <p:cNvSpPr/>
                <p:nvPr/>
              </p:nvSpPr>
              <p:spPr>
                <a:xfrm>
                  <a:off x="2203978" y="3130007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8" name="Google Shape;3048;p28"/>
                <p:cNvSpPr/>
                <p:nvPr/>
              </p:nvSpPr>
              <p:spPr>
                <a:xfrm>
                  <a:off x="2255972" y="3130007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76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9" name="Google Shape;3049;p28"/>
                <p:cNvSpPr/>
                <p:nvPr/>
              </p:nvSpPr>
              <p:spPr>
                <a:xfrm>
                  <a:off x="2245677" y="3130007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76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0" name="Google Shape;3050;p28"/>
                <p:cNvSpPr/>
                <p:nvPr/>
              </p:nvSpPr>
              <p:spPr>
                <a:xfrm>
                  <a:off x="2215832" y="3130007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1" name="Google Shape;3051;p28"/>
                <p:cNvSpPr/>
                <p:nvPr/>
              </p:nvSpPr>
              <p:spPr>
                <a:xfrm>
                  <a:off x="2758347" y="3131255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2" name="Google Shape;3052;p28"/>
                <p:cNvSpPr/>
                <p:nvPr/>
              </p:nvSpPr>
              <p:spPr>
                <a:xfrm>
                  <a:off x="2150631" y="3130007"/>
                  <a:ext cx="17262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151" y="1723"/>
                      </a:lnTo>
                      <a:lnTo>
                        <a:pt x="1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3" name="Google Shape;3053;p28"/>
                <p:cNvSpPr/>
                <p:nvPr/>
              </p:nvSpPr>
              <p:spPr>
                <a:xfrm>
                  <a:off x="2139088" y="3130007"/>
                  <a:ext cx="790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76" y="1723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4" name="Google Shape;3054;p28"/>
                <p:cNvSpPr/>
                <p:nvPr/>
              </p:nvSpPr>
              <p:spPr>
                <a:xfrm>
                  <a:off x="2127233" y="3130007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4" y="1723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5" name="Google Shape;3055;p28"/>
                <p:cNvSpPr/>
                <p:nvPr/>
              </p:nvSpPr>
              <p:spPr>
                <a:xfrm>
                  <a:off x="2171533" y="3130007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1" y="0"/>
                      </a:moveTo>
                      <a:lnTo>
                        <a:pt x="1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6" name="Google Shape;3056;p28"/>
                <p:cNvSpPr/>
                <p:nvPr/>
              </p:nvSpPr>
              <p:spPr>
                <a:xfrm>
                  <a:off x="2061200" y="3130007"/>
                  <a:ext cx="16950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" h="1724" extrusionOk="0">
                      <a:moveTo>
                        <a:pt x="13" y="0"/>
                      </a:moveTo>
                      <a:lnTo>
                        <a:pt x="1" y="1723"/>
                      </a:lnTo>
                      <a:lnTo>
                        <a:pt x="162" y="1723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7" name="Google Shape;3057;p28"/>
                <p:cNvSpPr/>
                <p:nvPr/>
              </p:nvSpPr>
              <p:spPr>
                <a:xfrm>
                  <a:off x="2082102" y="3130007"/>
                  <a:ext cx="6343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0" y="1723"/>
                      </a:ln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8" name="Google Shape;3058;p28"/>
                <p:cNvSpPr/>
                <p:nvPr/>
              </p:nvSpPr>
              <p:spPr>
                <a:xfrm>
                  <a:off x="2094892" y="3130007"/>
                  <a:ext cx="6655" cy="17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1724" extrusionOk="0">
                      <a:moveTo>
                        <a:pt x="0" y="0"/>
                      </a:moveTo>
                      <a:lnTo>
                        <a:pt x="0" y="1723"/>
                      </a:lnTo>
                      <a:lnTo>
                        <a:pt x="63" y="1723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59" name="Google Shape;3059;p28"/>
              <p:cNvSpPr/>
              <p:nvPr/>
            </p:nvSpPr>
            <p:spPr>
              <a:xfrm>
                <a:off x="2080542" y="1632985"/>
                <a:ext cx="875492" cy="554475"/>
              </a:xfrm>
              <a:custGeom>
                <a:avLst/>
                <a:gdLst/>
                <a:ahLst/>
                <a:cxnLst/>
                <a:rect l="l" t="t" r="r" b="b"/>
                <a:pathLst>
                  <a:path w="8419" h="5332" extrusionOk="0">
                    <a:moveTo>
                      <a:pt x="0" y="0"/>
                    </a:moveTo>
                    <a:lnTo>
                      <a:pt x="0" y="5332"/>
                    </a:lnTo>
                    <a:lnTo>
                      <a:pt x="1637" y="5332"/>
                    </a:lnTo>
                    <a:lnTo>
                      <a:pt x="1637" y="3471"/>
                    </a:lnTo>
                    <a:lnTo>
                      <a:pt x="1076" y="3471"/>
                    </a:lnTo>
                    <a:lnTo>
                      <a:pt x="1076" y="0"/>
                    </a:lnTo>
                    <a:close/>
                    <a:moveTo>
                      <a:pt x="2761" y="0"/>
                    </a:moveTo>
                    <a:lnTo>
                      <a:pt x="2761" y="3471"/>
                    </a:lnTo>
                    <a:lnTo>
                      <a:pt x="2248" y="3471"/>
                    </a:lnTo>
                    <a:lnTo>
                      <a:pt x="2248" y="5332"/>
                    </a:lnTo>
                    <a:lnTo>
                      <a:pt x="3885" y="5332"/>
                    </a:lnTo>
                    <a:lnTo>
                      <a:pt x="3885" y="3471"/>
                    </a:lnTo>
                    <a:lnTo>
                      <a:pt x="3411" y="3471"/>
                    </a:lnTo>
                    <a:lnTo>
                      <a:pt x="3411" y="0"/>
                    </a:lnTo>
                    <a:close/>
                    <a:moveTo>
                      <a:pt x="5095" y="0"/>
                    </a:moveTo>
                    <a:lnTo>
                      <a:pt x="5095" y="3471"/>
                    </a:lnTo>
                    <a:lnTo>
                      <a:pt x="4547" y="3471"/>
                    </a:lnTo>
                    <a:lnTo>
                      <a:pt x="4547" y="5332"/>
                    </a:lnTo>
                    <a:lnTo>
                      <a:pt x="6171" y="5332"/>
                    </a:lnTo>
                    <a:lnTo>
                      <a:pt x="6171" y="3471"/>
                    </a:lnTo>
                    <a:lnTo>
                      <a:pt x="5620" y="3471"/>
                    </a:lnTo>
                    <a:lnTo>
                      <a:pt x="5620" y="0"/>
                    </a:lnTo>
                    <a:close/>
                    <a:moveTo>
                      <a:pt x="7307" y="0"/>
                    </a:moveTo>
                    <a:lnTo>
                      <a:pt x="7307" y="3471"/>
                    </a:lnTo>
                    <a:lnTo>
                      <a:pt x="6783" y="3471"/>
                    </a:lnTo>
                    <a:lnTo>
                      <a:pt x="6783" y="5332"/>
                    </a:lnTo>
                    <a:lnTo>
                      <a:pt x="8419" y="5332"/>
                    </a:lnTo>
                    <a:lnTo>
                      <a:pt x="841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28"/>
              <p:cNvSpPr/>
              <p:nvPr/>
            </p:nvSpPr>
            <p:spPr>
              <a:xfrm>
                <a:off x="2696057" y="1551041"/>
                <a:ext cx="111997" cy="396202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3810" extrusionOk="0">
                    <a:moveTo>
                      <a:pt x="0" y="0"/>
                    </a:moveTo>
                    <a:lnTo>
                      <a:pt x="0" y="3809"/>
                    </a:lnTo>
                    <a:lnTo>
                      <a:pt x="1076" y="3809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28"/>
              <p:cNvSpPr/>
              <p:nvPr/>
            </p:nvSpPr>
            <p:spPr>
              <a:xfrm>
                <a:off x="2466344" y="1551041"/>
                <a:ext cx="110437" cy="396202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810" extrusionOk="0">
                    <a:moveTo>
                      <a:pt x="1" y="0"/>
                    </a:moveTo>
                    <a:lnTo>
                      <a:pt x="1" y="3809"/>
                    </a:lnTo>
                    <a:lnTo>
                      <a:pt x="1062" y="3809"/>
                    </a:lnTo>
                    <a:lnTo>
                      <a:pt x="10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28"/>
              <p:cNvSpPr/>
              <p:nvPr/>
            </p:nvSpPr>
            <p:spPr>
              <a:xfrm>
                <a:off x="2223632" y="1551041"/>
                <a:ext cx="111581" cy="396202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810" extrusionOk="0">
                    <a:moveTo>
                      <a:pt x="0" y="0"/>
                    </a:moveTo>
                    <a:lnTo>
                      <a:pt x="0" y="3809"/>
                    </a:lnTo>
                    <a:lnTo>
                      <a:pt x="1073" y="3809"/>
                    </a:lnTo>
                    <a:lnTo>
                      <a:pt x="10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63" name="Google Shape;3063;p28"/>
              <p:cNvGrpSpPr/>
              <p:nvPr/>
            </p:nvGrpSpPr>
            <p:grpSpPr>
              <a:xfrm>
                <a:off x="2066368" y="3341420"/>
                <a:ext cx="910378" cy="37874"/>
                <a:chOff x="3058425" y="2577950"/>
                <a:chExt cx="1328050" cy="46850"/>
              </a:xfrm>
            </p:grpSpPr>
            <p:sp>
              <p:nvSpPr>
                <p:cNvPr id="3064" name="Google Shape;3064;p28"/>
                <p:cNvSpPr/>
                <p:nvPr/>
              </p:nvSpPr>
              <p:spPr>
                <a:xfrm>
                  <a:off x="30584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26" y="0"/>
                        <a:pt x="0" y="414"/>
                        <a:pt x="0" y="938"/>
                      </a:cubicBezTo>
                      <a:cubicBezTo>
                        <a:pt x="0" y="1451"/>
                        <a:pt x="426" y="1873"/>
                        <a:pt x="938" y="1873"/>
                      </a:cubicBezTo>
                      <a:cubicBezTo>
                        <a:pt x="1463" y="1873"/>
                        <a:pt x="1873" y="1451"/>
                        <a:pt x="1873" y="938"/>
                      </a:cubicBezTo>
                      <a:cubicBezTo>
                        <a:pt x="1873" y="414"/>
                        <a:pt x="1463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5" name="Google Shape;3065;p28"/>
                <p:cNvSpPr/>
                <p:nvPr/>
              </p:nvSpPr>
              <p:spPr>
                <a:xfrm>
                  <a:off x="31439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6" name="Google Shape;3066;p28"/>
                <p:cNvSpPr/>
                <p:nvPr/>
              </p:nvSpPr>
              <p:spPr>
                <a:xfrm>
                  <a:off x="3229250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6" y="1451"/>
                        <a:pt x="1886" y="938"/>
                      </a:cubicBezTo>
                      <a:cubicBezTo>
                        <a:pt x="1886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7" name="Google Shape;3067;p28"/>
                <p:cNvSpPr/>
                <p:nvPr/>
              </p:nvSpPr>
              <p:spPr>
                <a:xfrm>
                  <a:off x="3314725" y="2577950"/>
                  <a:ext cx="468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1874" extrusionOk="0">
                      <a:moveTo>
                        <a:pt x="939" y="0"/>
                      </a:moveTo>
                      <a:cubicBezTo>
                        <a:pt x="427" y="0"/>
                        <a:pt x="1" y="414"/>
                        <a:pt x="1" y="938"/>
                      </a:cubicBezTo>
                      <a:cubicBezTo>
                        <a:pt x="1" y="1451"/>
                        <a:pt x="427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8" name="Google Shape;3068;p28"/>
                <p:cNvSpPr/>
                <p:nvPr/>
              </p:nvSpPr>
              <p:spPr>
                <a:xfrm>
                  <a:off x="34003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6" y="0"/>
                      </a:moveTo>
                      <a:cubicBezTo>
                        <a:pt x="411" y="0"/>
                        <a:pt x="1" y="414"/>
                        <a:pt x="1" y="938"/>
                      </a:cubicBezTo>
                      <a:cubicBezTo>
                        <a:pt x="1" y="1451"/>
                        <a:pt x="411" y="1873"/>
                        <a:pt x="936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9" name="Google Shape;3069;p28"/>
                <p:cNvSpPr/>
                <p:nvPr/>
              </p:nvSpPr>
              <p:spPr>
                <a:xfrm>
                  <a:off x="34855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26" y="0"/>
                        <a:pt x="0" y="414"/>
                        <a:pt x="0" y="938"/>
                      </a:cubicBezTo>
                      <a:cubicBezTo>
                        <a:pt x="0" y="1451"/>
                        <a:pt x="426" y="1873"/>
                        <a:pt x="938" y="1873"/>
                      </a:cubicBezTo>
                      <a:cubicBezTo>
                        <a:pt x="1463" y="1873"/>
                        <a:pt x="1873" y="1451"/>
                        <a:pt x="1873" y="938"/>
                      </a:cubicBezTo>
                      <a:cubicBezTo>
                        <a:pt x="1873" y="414"/>
                        <a:pt x="1463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0" name="Google Shape;3070;p28"/>
                <p:cNvSpPr/>
                <p:nvPr/>
              </p:nvSpPr>
              <p:spPr>
                <a:xfrm>
                  <a:off x="35710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1" name="Google Shape;3071;p28"/>
                <p:cNvSpPr/>
                <p:nvPr/>
              </p:nvSpPr>
              <p:spPr>
                <a:xfrm>
                  <a:off x="3656325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5" y="1451"/>
                        <a:pt x="1885" y="938"/>
                      </a:cubicBezTo>
                      <a:cubicBezTo>
                        <a:pt x="1885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2" name="Google Shape;3072;p28"/>
                <p:cNvSpPr/>
                <p:nvPr/>
              </p:nvSpPr>
              <p:spPr>
                <a:xfrm>
                  <a:off x="37418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3" name="Google Shape;3073;p28"/>
                <p:cNvSpPr/>
                <p:nvPr/>
              </p:nvSpPr>
              <p:spPr>
                <a:xfrm>
                  <a:off x="38273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4" name="Google Shape;3074;p28"/>
                <p:cNvSpPr/>
                <p:nvPr/>
              </p:nvSpPr>
              <p:spPr>
                <a:xfrm>
                  <a:off x="39125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5" name="Google Shape;3075;p28"/>
                <p:cNvSpPr/>
                <p:nvPr/>
              </p:nvSpPr>
              <p:spPr>
                <a:xfrm>
                  <a:off x="39981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14" y="0"/>
                        <a:pt x="0" y="414"/>
                        <a:pt x="0" y="938"/>
                      </a:cubicBezTo>
                      <a:cubicBezTo>
                        <a:pt x="0" y="1451"/>
                        <a:pt x="414" y="1873"/>
                        <a:pt x="938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6" name="Google Shape;3076;p28"/>
                <p:cNvSpPr/>
                <p:nvPr/>
              </p:nvSpPr>
              <p:spPr>
                <a:xfrm>
                  <a:off x="4083375" y="2577950"/>
                  <a:ext cx="471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4" extrusionOk="0">
                      <a:moveTo>
                        <a:pt x="936" y="0"/>
                      </a:moveTo>
                      <a:cubicBezTo>
                        <a:pt x="424" y="0"/>
                        <a:pt x="1" y="414"/>
                        <a:pt x="1" y="938"/>
                      </a:cubicBezTo>
                      <a:cubicBezTo>
                        <a:pt x="1" y="1451"/>
                        <a:pt x="424" y="1873"/>
                        <a:pt x="936" y="1873"/>
                      </a:cubicBezTo>
                      <a:cubicBezTo>
                        <a:pt x="1461" y="1873"/>
                        <a:pt x="1886" y="1451"/>
                        <a:pt x="1886" y="938"/>
                      </a:cubicBezTo>
                      <a:cubicBezTo>
                        <a:pt x="1886" y="414"/>
                        <a:pt x="146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7" name="Google Shape;3077;p28"/>
                <p:cNvSpPr/>
                <p:nvPr/>
              </p:nvSpPr>
              <p:spPr>
                <a:xfrm>
                  <a:off x="41688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8" name="Google Shape;3078;p28"/>
                <p:cNvSpPr/>
                <p:nvPr/>
              </p:nvSpPr>
              <p:spPr>
                <a:xfrm>
                  <a:off x="42544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9" name="Google Shape;3079;p28"/>
                <p:cNvSpPr/>
                <p:nvPr/>
              </p:nvSpPr>
              <p:spPr>
                <a:xfrm>
                  <a:off x="43396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80" name="Google Shape;3080;p28"/>
            <p:cNvGrpSpPr/>
            <p:nvPr/>
          </p:nvGrpSpPr>
          <p:grpSpPr>
            <a:xfrm>
              <a:off x="6480767" y="3533366"/>
              <a:ext cx="2942984" cy="1975242"/>
              <a:chOff x="6480767" y="3533366"/>
              <a:chExt cx="2942984" cy="1975242"/>
            </a:xfrm>
          </p:grpSpPr>
          <p:sp>
            <p:nvSpPr>
              <p:cNvPr id="3081" name="Google Shape;3081;p28"/>
              <p:cNvSpPr/>
              <p:nvPr/>
            </p:nvSpPr>
            <p:spPr>
              <a:xfrm rot="1319527">
                <a:off x="6570003" y="4014109"/>
                <a:ext cx="2764512" cy="1013756"/>
              </a:xfrm>
              <a:custGeom>
                <a:avLst/>
                <a:gdLst/>
                <a:ahLst/>
                <a:cxnLst/>
                <a:rect l="l" t="t" r="r" b="b"/>
                <a:pathLst>
                  <a:path w="44341" h="16260" extrusionOk="0">
                    <a:moveTo>
                      <a:pt x="1124" y="1"/>
                    </a:moveTo>
                    <a:cubicBezTo>
                      <a:pt x="560" y="1"/>
                      <a:pt x="99" y="450"/>
                      <a:pt x="99" y="1011"/>
                    </a:cubicBezTo>
                    <a:lnTo>
                      <a:pt x="0" y="14947"/>
                    </a:lnTo>
                    <a:cubicBezTo>
                      <a:pt x="0" y="15510"/>
                      <a:pt x="450" y="15972"/>
                      <a:pt x="1010" y="15972"/>
                    </a:cubicBezTo>
                    <a:lnTo>
                      <a:pt x="32841" y="16185"/>
                    </a:lnTo>
                    <a:cubicBezTo>
                      <a:pt x="32817" y="16008"/>
                      <a:pt x="32817" y="15810"/>
                      <a:pt x="33428" y="15483"/>
                    </a:cubicBezTo>
                    <a:cubicBezTo>
                      <a:pt x="33428" y="15483"/>
                      <a:pt x="33440" y="15471"/>
                      <a:pt x="33452" y="15471"/>
                    </a:cubicBezTo>
                    <a:cubicBezTo>
                      <a:pt x="33791" y="15483"/>
                      <a:pt x="34052" y="15759"/>
                      <a:pt x="34052" y="16098"/>
                    </a:cubicBezTo>
                    <a:cubicBezTo>
                      <a:pt x="34052" y="16134"/>
                      <a:pt x="34052" y="16158"/>
                      <a:pt x="34040" y="16197"/>
                    </a:cubicBezTo>
                    <a:lnTo>
                      <a:pt x="43756" y="16260"/>
                    </a:lnTo>
                    <a:cubicBezTo>
                      <a:pt x="44017" y="16260"/>
                      <a:pt x="44241" y="16047"/>
                      <a:pt x="44241" y="15771"/>
                    </a:cubicBezTo>
                    <a:lnTo>
                      <a:pt x="44253" y="13835"/>
                    </a:lnTo>
                    <a:cubicBezTo>
                      <a:pt x="44253" y="13610"/>
                      <a:pt x="44116" y="13424"/>
                      <a:pt x="43906" y="13361"/>
                    </a:cubicBezTo>
                    <a:cubicBezTo>
                      <a:pt x="42680" y="13011"/>
                      <a:pt x="41745" y="10913"/>
                      <a:pt x="41769" y="8380"/>
                    </a:cubicBezTo>
                    <a:cubicBezTo>
                      <a:pt x="41781" y="5857"/>
                      <a:pt x="42743" y="3771"/>
                      <a:pt x="43966" y="3435"/>
                    </a:cubicBezTo>
                    <a:cubicBezTo>
                      <a:pt x="44178" y="3384"/>
                      <a:pt x="44328" y="3184"/>
                      <a:pt x="44328" y="2971"/>
                    </a:cubicBezTo>
                    <a:lnTo>
                      <a:pt x="44340" y="786"/>
                    </a:lnTo>
                    <a:cubicBezTo>
                      <a:pt x="44340" y="513"/>
                      <a:pt x="44131" y="289"/>
                      <a:pt x="43855" y="289"/>
                    </a:cubicBezTo>
                    <a:lnTo>
                      <a:pt x="34166" y="226"/>
                    </a:lnTo>
                    <a:cubicBezTo>
                      <a:pt x="34139" y="537"/>
                      <a:pt x="33878" y="786"/>
                      <a:pt x="33551" y="786"/>
                    </a:cubicBezTo>
                    <a:cubicBezTo>
                      <a:pt x="33228" y="786"/>
                      <a:pt x="32967" y="537"/>
                      <a:pt x="32940" y="214"/>
                    </a:cubicBezTo>
                    <a:lnTo>
                      <a:pt x="11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82" name="Google Shape;3082;p28"/>
              <p:cNvGrpSpPr/>
              <p:nvPr/>
            </p:nvGrpSpPr>
            <p:grpSpPr>
              <a:xfrm rot="1319460">
                <a:off x="8890167" y="4619374"/>
                <a:ext cx="99632" cy="623606"/>
                <a:chOff x="4519324" y="1312991"/>
                <a:chExt cx="126813" cy="793732"/>
              </a:xfrm>
            </p:grpSpPr>
            <p:sp>
              <p:nvSpPr>
                <p:cNvPr id="3083" name="Google Shape;3083;p28"/>
                <p:cNvSpPr/>
                <p:nvPr/>
              </p:nvSpPr>
              <p:spPr>
                <a:xfrm>
                  <a:off x="4525276" y="1312991"/>
                  <a:ext cx="120861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50" extrusionOk="0">
                      <a:moveTo>
                        <a:pt x="0" y="1"/>
                      </a:moveTo>
                      <a:lnTo>
                        <a:pt x="0" y="237"/>
                      </a:lnTo>
                      <a:lnTo>
                        <a:pt x="1523" y="249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4" name="Google Shape;3084;p28"/>
                <p:cNvSpPr/>
                <p:nvPr/>
              </p:nvSpPr>
              <p:spPr>
                <a:xfrm>
                  <a:off x="4524324" y="1396237"/>
                  <a:ext cx="120861" cy="18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38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3" y="237"/>
                      </a:lnTo>
                      <a:lnTo>
                        <a:pt x="15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5" name="Google Shape;3085;p28"/>
                <p:cNvSpPr/>
                <p:nvPr/>
              </p:nvSpPr>
              <p:spPr>
                <a:xfrm>
                  <a:off x="4524324" y="1460675"/>
                  <a:ext cx="120861" cy="18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38" extrusionOk="0">
                      <a:moveTo>
                        <a:pt x="0" y="1"/>
                      </a:moveTo>
                      <a:lnTo>
                        <a:pt x="0" y="237"/>
                      </a:lnTo>
                      <a:lnTo>
                        <a:pt x="1523" y="23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6" name="Google Shape;3086;p28"/>
                <p:cNvSpPr/>
                <p:nvPr/>
              </p:nvSpPr>
              <p:spPr>
                <a:xfrm>
                  <a:off x="4524324" y="1423853"/>
                  <a:ext cx="120861" cy="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26" extrusionOk="0">
                      <a:moveTo>
                        <a:pt x="0" y="0"/>
                      </a:moveTo>
                      <a:lnTo>
                        <a:pt x="0" y="114"/>
                      </a:lnTo>
                      <a:lnTo>
                        <a:pt x="1523" y="126"/>
                      </a:lnTo>
                      <a:lnTo>
                        <a:pt x="1523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7" name="Google Shape;3087;p28"/>
                <p:cNvSpPr/>
                <p:nvPr/>
              </p:nvSpPr>
              <p:spPr>
                <a:xfrm>
                  <a:off x="4523133" y="1569633"/>
                  <a:ext cx="121100" cy="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88" extrusionOk="0">
                      <a:moveTo>
                        <a:pt x="0" y="0"/>
                      </a:moveTo>
                      <a:lnTo>
                        <a:pt x="0" y="75"/>
                      </a:lnTo>
                      <a:lnTo>
                        <a:pt x="1526" y="87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8" name="Google Shape;3088;p28"/>
                <p:cNvSpPr/>
                <p:nvPr/>
              </p:nvSpPr>
              <p:spPr>
                <a:xfrm>
                  <a:off x="4523133" y="1532970"/>
                  <a:ext cx="121100" cy="9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24" extrusionOk="0">
                      <a:moveTo>
                        <a:pt x="0" y="1"/>
                      </a:moveTo>
                      <a:lnTo>
                        <a:pt x="0" y="112"/>
                      </a:lnTo>
                      <a:lnTo>
                        <a:pt x="1526" y="124"/>
                      </a:lnTo>
                      <a:lnTo>
                        <a:pt x="1526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9" name="Google Shape;3089;p28"/>
                <p:cNvSpPr/>
                <p:nvPr/>
              </p:nvSpPr>
              <p:spPr>
                <a:xfrm>
                  <a:off x="4524324" y="1439725"/>
                  <a:ext cx="120861" cy="15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90" extrusionOk="0">
                      <a:moveTo>
                        <a:pt x="0" y="1"/>
                      </a:moveTo>
                      <a:lnTo>
                        <a:pt x="0" y="190"/>
                      </a:lnTo>
                      <a:lnTo>
                        <a:pt x="1523" y="190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0" name="Google Shape;3090;p28"/>
                <p:cNvSpPr/>
                <p:nvPr/>
              </p:nvSpPr>
              <p:spPr>
                <a:xfrm>
                  <a:off x="4523133" y="1548682"/>
                  <a:ext cx="121100" cy="16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02" extrusionOk="0">
                      <a:moveTo>
                        <a:pt x="0" y="1"/>
                      </a:moveTo>
                      <a:lnTo>
                        <a:pt x="0" y="189"/>
                      </a:lnTo>
                      <a:lnTo>
                        <a:pt x="1526" y="201"/>
                      </a:lnTo>
                      <a:lnTo>
                        <a:pt x="1526" y="1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1" name="Google Shape;3091;p28"/>
                <p:cNvSpPr/>
                <p:nvPr/>
              </p:nvSpPr>
              <p:spPr>
                <a:xfrm>
                  <a:off x="4524324" y="1342750"/>
                  <a:ext cx="121814" cy="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537" extrusionOk="0">
                      <a:moveTo>
                        <a:pt x="12" y="0"/>
                      </a:moveTo>
                      <a:lnTo>
                        <a:pt x="0" y="537"/>
                      </a:lnTo>
                      <a:lnTo>
                        <a:pt x="1523" y="537"/>
                      </a:lnTo>
                      <a:lnTo>
                        <a:pt x="1535" y="12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2" name="Google Shape;3092;p28"/>
                <p:cNvSpPr/>
                <p:nvPr/>
              </p:nvSpPr>
              <p:spPr>
                <a:xfrm>
                  <a:off x="4523133" y="1486387"/>
                  <a:ext cx="122052" cy="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37" extrusionOk="0">
                      <a:moveTo>
                        <a:pt x="15" y="0"/>
                      </a:moveTo>
                      <a:lnTo>
                        <a:pt x="0" y="525"/>
                      </a:lnTo>
                      <a:lnTo>
                        <a:pt x="1526" y="537"/>
                      </a:lnTo>
                      <a:lnTo>
                        <a:pt x="1538" y="12"/>
                      </a:ln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3" name="Google Shape;3093;p28"/>
                <p:cNvSpPr/>
                <p:nvPr/>
              </p:nvSpPr>
              <p:spPr>
                <a:xfrm>
                  <a:off x="4523133" y="1584393"/>
                  <a:ext cx="121100" cy="1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52" extrusionOk="0">
                      <a:moveTo>
                        <a:pt x="0" y="0"/>
                      </a:moveTo>
                      <a:lnTo>
                        <a:pt x="0" y="240"/>
                      </a:lnTo>
                      <a:lnTo>
                        <a:pt x="1526" y="252"/>
                      </a:lnTo>
                      <a:lnTo>
                        <a:pt x="1526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4" name="Google Shape;3094;p28"/>
                <p:cNvSpPr/>
                <p:nvPr/>
              </p:nvSpPr>
              <p:spPr>
                <a:xfrm>
                  <a:off x="4522181" y="1666687"/>
                  <a:ext cx="122052" cy="1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252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6" y="252"/>
                      </a:lnTo>
                      <a:lnTo>
                        <a:pt x="1538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5" name="Google Shape;3095;p28"/>
                <p:cNvSpPr/>
                <p:nvPr/>
              </p:nvSpPr>
              <p:spPr>
                <a:xfrm>
                  <a:off x="4522181" y="1731125"/>
                  <a:ext cx="121100" cy="19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49" extrusionOk="0">
                      <a:moveTo>
                        <a:pt x="0" y="0"/>
                      </a:moveTo>
                      <a:lnTo>
                        <a:pt x="0" y="237"/>
                      </a:lnTo>
                      <a:lnTo>
                        <a:pt x="1526" y="249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6" name="Google Shape;3096;p28"/>
                <p:cNvSpPr/>
                <p:nvPr/>
              </p:nvSpPr>
              <p:spPr>
                <a:xfrm>
                  <a:off x="4522181" y="1695414"/>
                  <a:ext cx="121100" cy="1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27" extrusionOk="0">
                      <a:moveTo>
                        <a:pt x="0" y="1"/>
                      </a:moveTo>
                      <a:lnTo>
                        <a:pt x="0" y="115"/>
                      </a:lnTo>
                      <a:lnTo>
                        <a:pt x="1526" y="127"/>
                      </a:lnTo>
                      <a:lnTo>
                        <a:pt x="1526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7" name="Google Shape;3097;p28"/>
                <p:cNvSpPr/>
                <p:nvPr/>
              </p:nvSpPr>
              <p:spPr>
                <a:xfrm>
                  <a:off x="4521229" y="1840003"/>
                  <a:ext cx="120861" cy="7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91" extrusionOk="0">
                      <a:moveTo>
                        <a:pt x="0" y="1"/>
                      </a:moveTo>
                      <a:lnTo>
                        <a:pt x="0" y="91"/>
                      </a:lnTo>
                      <a:lnTo>
                        <a:pt x="1523" y="91"/>
                      </a:lnTo>
                      <a:lnTo>
                        <a:pt x="1523" y="1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8" name="Google Shape;3098;p28"/>
                <p:cNvSpPr/>
                <p:nvPr/>
              </p:nvSpPr>
              <p:spPr>
                <a:xfrm>
                  <a:off x="4521229" y="1803419"/>
                  <a:ext cx="122052" cy="1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127" extrusionOk="0">
                      <a:moveTo>
                        <a:pt x="0" y="0"/>
                      </a:moveTo>
                      <a:lnTo>
                        <a:pt x="0" y="126"/>
                      </a:lnTo>
                      <a:lnTo>
                        <a:pt x="1538" y="126"/>
                      </a:lnTo>
                      <a:lnTo>
                        <a:pt x="1538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9" name="Google Shape;3099;p28"/>
                <p:cNvSpPr/>
                <p:nvPr/>
              </p:nvSpPr>
              <p:spPr>
                <a:xfrm>
                  <a:off x="4522181" y="1710413"/>
                  <a:ext cx="121100" cy="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99" extrusionOk="0">
                      <a:moveTo>
                        <a:pt x="0" y="0"/>
                      </a:moveTo>
                      <a:lnTo>
                        <a:pt x="0" y="186"/>
                      </a:lnTo>
                      <a:lnTo>
                        <a:pt x="1526" y="198"/>
                      </a:lnTo>
                      <a:lnTo>
                        <a:pt x="1526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0" name="Google Shape;3100;p28"/>
                <p:cNvSpPr/>
                <p:nvPr/>
              </p:nvSpPr>
              <p:spPr>
                <a:xfrm>
                  <a:off x="4521229" y="1820322"/>
                  <a:ext cx="120861" cy="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01" extrusionOk="0">
                      <a:moveTo>
                        <a:pt x="0" y="0"/>
                      </a:moveTo>
                      <a:lnTo>
                        <a:pt x="0" y="189"/>
                      </a:lnTo>
                      <a:lnTo>
                        <a:pt x="1523" y="201"/>
                      </a:lnTo>
                      <a:lnTo>
                        <a:pt x="15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1" name="Google Shape;3101;p28"/>
                <p:cNvSpPr/>
                <p:nvPr/>
              </p:nvSpPr>
              <p:spPr>
                <a:xfrm>
                  <a:off x="4522181" y="1613120"/>
                  <a:ext cx="122052" cy="43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53" extrusionOk="0">
                      <a:moveTo>
                        <a:pt x="12" y="1"/>
                      </a:moveTo>
                      <a:lnTo>
                        <a:pt x="0" y="537"/>
                      </a:lnTo>
                      <a:lnTo>
                        <a:pt x="1538" y="552"/>
                      </a:lnTo>
                      <a:lnTo>
                        <a:pt x="1538" y="13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2" name="Google Shape;3102;p28"/>
                <p:cNvSpPr/>
                <p:nvPr/>
              </p:nvSpPr>
              <p:spPr>
                <a:xfrm>
                  <a:off x="4521229" y="1756757"/>
                  <a:ext cx="122052" cy="43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553" extrusionOk="0">
                      <a:moveTo>
                        <a:pt x="12" y="1"/>
                      </a:moveTo>
                      <a:lnTo>
                        <a:pt x="0" y="540"/>
                      </a:lnTo>
                      <a:lnTo>
                        <a:pt x="1538" y="552"/>
                      </a:lnTo>
                      <a:lnTo>
                        <a:pt x="1538" y="16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3" name="Google Shape;3103;p28"/>
                <p:cNvSpPr/>
                <p:nvPr/>
              </p:nvSpPr>
              <p:spPr>
                <a:xfrm>
                  <a:off x="4521229" y="1844050"/>
                  <a:ext cx="122052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250" extrusionOk="0">
                      <a:moveTo>
                        <a:pt x="0" y="1"/>
                      </a:moveTo>
                      <a:lnTo>
                        <a:pt x="0" y="238"/>
                      </a:lnTo>
                      <a:lnTo>
                        <a:pt x="1523" y="250"/>
                      </a:lnTo>
                      <a:lnTo>
                        <a:pt x="1538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4" name="Google Shape;3104;p28"/>
                <p:cNvSpPr/>
                <p:nvPr/>
              </p:nvSpPr>
              <p:spPr>
                <a:xfrm>
                  <a:off x="4520276" y="1926344"/>
                  <a:ext cx="121814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250" extrusionOk="0">
                      <a:moveTo>
                        <a:pt x="12" y="1"/>
                      </a:moveTo>
                      <a:lnTo>
                        <a:pt x="0" y="238"/>
                      </a:lnTo>
                      <a:lnTo>
                        <a:pt x="1535" y="250"/>
                      </a:lnTo>
                      <a:lnTo>
                        <a:pt x="1535" y="13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5" name="Google Shape;3105;p28"/>
                <p:cNvSpPr/>
                <p:nvPr/>
              </p:nvSpPr>
              <p:spPr>
                <a:xfrm>
                  <a:off x="4520276" y="1990782"/>
                  <a:ext cx="120861" cy="19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50" extrusionOk="0">
                      <a:moveTo>
                        <a:pt x="0" y="1"/>
                      </a:moveTo>
                      <a:lnTo>
                        <a:pt x="0" y="238"/>
                      </a:lnTo>
                      <a:lnTo>
                        <a:pt x="1523" y="250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6" name="Google Shape;3106;p28"/>
                <p:cNvSpPr/>
                <p:nvPr/>
              </p:nvSpPr>
              <p:spPr>
                <a:xfrm>
                  <a:off x="4520276" y="1955150"/>
                  <a:ext cx="121814" cy="9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24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1523" y="123"/>
                      </a:lnTo>
                      <a:lnTo>
                        <a:pt x="15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7" name="Google Shape;3107;p28"/>
                <p:cNvSpPr/>
                <p:nvPr/>
              </p:nvSpPr>
              <p:spPr>
                <a:xfrm>
                  <a:off x="4519324" y="2099740"/>
                  <a:ext cx="121814" cy="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88" extrusionOk="0">
                      <a:moveTo>
                        <a:pt x="0" y="1"/>
                      </a:moveTo>
                      <a:lnTo>
                        <a:pt x="0" y="87"/>
                      </a:lnTo>
                      <a:lnTo>
                        <a:pt x="1523" y="87"/>
                      </a:lnTo>
                      <a:lnTo>
                        <a:pt x="1535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8" name="Google Shape;3108;p28"/>
                <p:cNvSpPr/>
                <p:nvPr/>
              </p:nvSpPr>
              <p:spPr>
                <a:xfrm>
                  <a:off x="4520276" y="2063156"/>
                  <a:ext cx="120861" cy="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126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1523" y="126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9" name="Google Shape;3109;p28"/>
                <p:cNvSpPr/>
                <p:nvPr/>
              </p:nvSpPr>
              <p:spPr>
                <a:xfrm>
                  <a:off x="4520276" y="1969911"/>
                  <a:ext cx="120861" cy="15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201" extrusionOk="0">
                      <a:moveTo>
                        <a:pt x="0" y="0"/>
                      </a:moveTo>
                      <a:lnTo>
                        <a:pt x="0" y="189"/>
                      </a:lnTo>
                      <a:lnTo>
                        <a:pt x="1523" y="201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0" name="Google Shape;3110;p28"/>
                <p:cNvSpPr/>
                <p:nvPr/>
              </p:nvSpPr>
              <p:spPr>
                <a:xfrm>
                  <a:off x="4519324" y="2079980"/>
                  <a:ext cx="121814" cy="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99" extrusionOk="0">
                      <a:moveTo>
                        <a:pt x="12" y="1"/>
                      </a:moveTo>
                      <a:lnTo>
                        <a:pt x="0" y="187"/>
                      </a:lnTo>
                      <a:lnTo>
                        <a:pt x="1535" y="199"/>
                      </a:lnTo>
                      <a:lnTo>
                        <a:pt x="15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1" name="Google Shape;3111;p28"/>
                <p:cNvSpPr/>
                <p:nvPr/>
              </p:nvSpPr>
              <p:spPr>
                <a:xfrm>
                  <a:off x="4521229" y="1872857"/>
                  <a:ext cx="120861" cy="43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49" extrusionOk="0">
                      <a:moveTo>
                        <a:pt x="0" y="0"/>
                      </a:moveTo>
                      <a:lnTo>
                        <a:pt x="0" y="537"/>
                      </a:lnTo>
                      <a:lnTo>
                        <a:pt x="1523" y="549"/>
                      </a:lnTo>
                      <a:lnTo>
                        <a:pt x="1523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2" name="Google Shape;3112;p28"/>
                <p:cNvSpPr/>
                <p:nvPr/>
              </p:nvSpPr>
              <p:spPr>
                <a:xfrm>
                  <a:off x="4520276" y="2016494"/>
                  <a:ext cx="120861" cy="43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50" extrusionOk="0">
                      <a:moveTo>
                        <a:pt x="0" y="1"/>
                      </a:moveTo>
                      <a:lnTo>
                        <a:pt x="0" y="537"/>
                      </a:lnTo>
                      <a:lnTo>
                        <a:pt x="1523" y="549"/>
                      </a:lnTo>
                      <a:lnTo>
                        <a:pt x="1523" y="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113" name="Google Shape;3113;p28"/>
              <p:cNvSpPr/>
              <p:nvPr/>
            </p:nvSpPr>
            <p:spPr>
              <a:xfrm rot="1319527">
                <a:off x="7135900" y="3936443"/>
                <a:ext cx="280373" cy="282742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5" extrusionOk="0">
                    <a:moveTo>
                      <a:pt x="2509" y="0"/>
                    </a:moveTo>
                    <a:lnTo>
                      <a:pt x="1" y="2512"/>
                    </a:lnTo>
                    <a:lnTo>
                      <a:pt x="199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28"/>
              <p:cNvSpPr/>
              <p:nvPr/>
            </p:nvSpPr>
            <p:spPr>
              <a:xfrm rot="1319527">
                <a:off x="7169053" y="3919867"/>
                <a:ext cx="156490" cy="15661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512" extrusionOk="0">
                    <a:moveTo>
                      <a:pt x="1" y="0"/>
                    </a:moveTo>
                    <a:lnTo>
                      <a:pt x="1" y="2512"/>
                    </a:lnTo>
                    <a:lnTo>
                      <a:pt x="2509" y="2512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28"/>
              <p:cNvSpPr/>
              <p:nvPr/>
            </p:nvSpPr>
            <p:spPr>
              <a:xfrm rot="1319527">
                <a:off x="7392865" y="4040206"/>
                <a:ext cx="280310" cy="282742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5" extrusionOk="0">
                    <a:moveTo>
                      <a:pt x="2512" y="0"/>
                    </a:moveTo>
                    <a:lnTo>
                      <a:pt x="0" y="2512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28"/>
              <p:cNvSpPr/>
              <p:nvPr/>
            </p:nvSpPr>
            <p:spPr>
              <a:xfrm rot="1319527">
                <a:off x="7426010" y="4023666"/>
                <a:ext cx="156615" cy="156615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12" extrusionOk="0">
                    <a:moveTo>
                      <a:pt x="0" y="0"/>
                    </a:moveTo>
                    <a:lnTo>
                      <a:pt x="0" y="2512"/>
                    </a:lnTo>
                    <a:lnTo>
                      <a:pt x="2512" y="2512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28"/>
              <p:cNvSpPr/>
              <p:nvPr/>
            </p:nvSpPr>
            <p:spPr>
              <a:xfrm rot="1319527">
                <a:off x="7035975" y="4198325"/>
                <a:ext cx="280373" cy="282804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6" extrusionOk="0">
                    <a:moveTo>
                      <a:pt x="2509" y="1"/>
                    </a:moveTo>
                    <a:lnTo>
                      <a:pt x="1" y="2500"/>
                    </a:lnTo>
                    <a:lnTo>
                      <a:pt x="2000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28"/>
              <p:cNvSpPr/>
              <p:nvPr/>
            </p:nvSpPr>
            <p:spPr>
              <a:xfrm rot="1319527">
                <a:off x="7069261" y="4181811"/>
                <a:ext cx="156677" cy="155929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01" extrusionOk="0">
                    <a:moveTo>
                      <a:pt x="1" y="1"/>
                    </a:moveTo>
                    <a:lnTo>
                      <a:pt x="1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28"/>
              <p:cNvSpPr/>
              <p:nvPr/>
            </p:nvSpPr>
            <p:spPr>
              <a:xfrm rot="1319527">
                <a:off x="7292940" y="4302088"/>
                <a:ext cx="280310" cy="282804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6" extrusionOk="0">
                    <a:moveTo>
                      <a:pt x="2512" y="1"/>
                    </a:moveTo>
                    <a:lnTo>
                      <a:pt x="0" y="2500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28"/>
              <p:cNvSpPr/>
              <p:nvPr/>
            </p:nvSpPr>
            <p:spPr>
              <a:xfrm rot="1319527">
                <a:off x="7321196" y="4283544"/>
                <a:ext cx="156615" cy="155929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01" extrusionOk="0">
                    <a:moveTo>
                      <a:pt x="0" y="1"/>
                    </a:moveTo>
                    <a:lnTo>
                      <a:pt x="0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28"/>
              <p:cNvSpPr/>
              <p:nvPr/>
            </p:nvSpPr>
            <p:spPr>
              <a:xfrm rot="1319527">
                <a:off x="7760631" y="4264157"/>
                <a:ext cx="593353" cy="594039"/>
              </a:xfrm>
              <a:custGeom>
                <a:avLst/>
                <a:gdLst/>
                <a:ahLst/>
                <a:cxnLst/>
                <a:rect l="l" t="t" r="r" b="b"/>
                <a:pathLst>
                  <a:path w="9517" h="9528" extrusionOk="0">
                    <a:moveTo>
                      <a:pt x="4760" y="0"/>
                    </a:moveTo>
                    <a:cubicBezTo>
                      <a:pt x="2122" y="0"/>
                      <a:pt x="1" y="2137"/>
                      <a:pt x="1" y="4772"/>
                    </a:cubicBezTo>
                    <a:cubicBezTo>
                      <a:pt x="1" y="7394"/>
                      <a:pt x="2122" y="9528"/>
                      <a:pt x="4760" y="9528"/>
                    </a:cubicBezTo>
                    <a:cubicBezTo>
                      <a:pt x="7394" y="9528"/>
                      <a:pt x="9516" y="7394"/>
                      <a:pt x="9516" y="4772"/>
                    </a:cubicBezTo>
                    <a:cubicBezTo>
                      <a:pt x="9516" y="2137"/>
                      <a:pt x="7394" y="0"/>
                      <a:pt x="4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28"/>
              <p:cNvSpPr/>
              <p:nvPr/>
            </p:nvSpPr>
            <p:spPr>
              <a:xfrm rot="1319527">
                <a:off x="7884472" y="4388813"/>
                <a:ext cx="345774" cy="344964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5533" extrusionOk="0">
                    <a:moveTo>
                      <a:pt x="2773" y="0"/>
                    </a:moveTo>
                    <a:cubicBezTo>
                      <a:pt x="1247" y="0"/>
                      <a:pt x="1" y="1235"/>
                      <a:pt x="1" y="2773"/>
                    </a:cubicBezTo>
                    <a:cubicBezTo>
                      <a:pt x="1" y="4295"/>
                      <a:pt x="1247" y="5533"/>
                      <a:pt x="2773" y="5533"/>
                    </a:cubicBezTo>
                    <a:cubicBezTo>
                      <a:pt x="4295" y="5533"/>
                      <a:pt x="5545" y="4295"/>
                      <a:pt x="5545" y="2773"/>
                    </a:cubicBezTo>
                    <a:cubicBezTo>
                      <a:pt x="5545" y="1235"/>
                      <a:pt x="4295" y="0"/>
                      <a:pt x="2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23" name="Google Shape;3123;p28"/>
              <p:cNvGrpSpPr/>
              <p:nvPr/>
            </p:nvGrpSpPr>
            <p:grpSpPr>
              <a:xfrm rot="-4080653">
                <a:off x="8174882" y="4769948"/>
                <a:ext cx="880365" cy="33195"/>
                <a:chOff x="3143975" y="2577950"/>
                <a:chExt cx="1242500" cy="46850"/>
              </a:xfrm>
            </p:grpSpPr>
            <p:sp>
              <p:nvSpPr>
                <p:cNvPr id="3124" name="Google Shape;3124;p28"/>
                <p:cNvSpPr/>
                <p:nvPr/>
              </p:nvSpPr>
              <p:spPr>
                <a:xfrm>
                  <a:off x="31439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5" name="Google Shape;3125;p28"/>
                <p:cNvSpPr/>
                <p:nvPr/>
              </p:nvSpPr>
              <p:spPr>
                <a:xfrm>
                  <a:off x="3229250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6" y="1451"/>
                        <a:pt x="1886" y="938"/>
                      </a:cubicBezTo>
                      <a:cubicBezTo>
                        <a:pt x="1886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6" name="Google Shape;3126;p28"/>
                <p:cNvSpPr/>
                <p:nvPr/>
              </p:nvSpPr>
              <p:spPr>
                <a:xfrm>
                  <a:off x="3314725" y="2577950"/>
                  <a:ext cx="468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5" h="1874" extrusionOk="0">
                      <a:moveTo>
                        <a:pt x="939" y="0"/>
                      </a:moveTo>
                      <a:cubicBezTo>
                        <a:pt x="427" y="0"/>
                        <a:pt x="1" y="414"/>
                        <a:pt x="1" y="938"/>
                      </a:cubicBezTo>
                      <a:cubicBezTo>
                        <a:pt x="1" y="1451"/>
                        <a:pt x="427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7" name="Google Shape;3127;p28"/>
                <p:cNvSpPr/>
                <p:nvPr/>
              </p:nvSpPr>
              <p:spPr>
                <a:xfrm>
                  <a:off x="34003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6" y="0"/>
                      </a:moveTo>
                      <a:cubicBezTo>
                        <a:pt x="411" y="0"/>
                        <a:pt x="1" y="414"/>
                        <a:pt x="1" y="938"/>
                      </a:cubicBezTo>
                      <a:cubicBezTo>
                        <a:pt x="1" y="1451"/>
                        <a:pt x="411" y="1873"/>
                        <a:pt x="936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8" name="Google Shape;3128;p28"/>
                <p:cNvSpPr/>
                <p:nvPr/>
              </p:nvSpPr>
              <p:spPr>
                <a:xfrm>
                  <a:off x="34855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26" y="0"/>
                        <a:pt x="0" y="414"/>
                        <a:pt x="0" y="938"/>
                      </a:cubicBezTo>
                      <a:cubicBezTo>
                        <a:pt x="0" y="1451"/>
                        <a:pt x="426" y="1873"/>
                        <a:pt x="938" y="1873"/>
                      </a:cubicBezTo>
                      <a:cubicBezTo>
                        <a:pt x="1463" y="1873"/>
                        <a:pt x="1873" y="1451"/>
                        <a:pt x="1873" y="938"/>
                      </a:cubicBezTo>
                      <a:cubicBezTo>
                        <a:pt x="1873" y="414"/>
                        <a:pt x="1463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9" name="Google Shape;3129;p28"/>
                <p:cNvSpPr/>
                <p:nvPr/>
              </p:nvSpPr>
              <p:spPr>
                <a:xfrm>
                  <a:off x="35710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14" y="0"/>
                        <a:pt x="1" y="414"/>
                        <a:pt x="1" y="938"/>
                      </a:cubicBezTo>
                      <a:cubicBezTo>
                        <a:pt x="1" y="1451"/>
                        <a:pt x="414" y="1873"/>
                        <a:pt x="939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0" name="Google Shape;3130;p28"/>
                <p:cNvSpPr/>
                <p:nvPr/>
              </p:nvSpPr>
              <p:spPr>
                <a:xfrm>
                  <a:off x="3656325" y="2577950"/>
                  <a:ext cx="471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" h="1874" extrusionOk="0">
                      <a:moveTo>
                        <a:pt x="947" y="0"/>
                      </a:moveTo>
                      <a:cubicBezTo>
                        <a:pt x="423" y="0"/>
                        <a:pt x="0" y="414"/>
                        <a:pt x="0" y="938"/>
                      </a:cubicBezTo>
                      <a:cubicBezTo>
                        <a:pt x="0" y="1451"/>
                        <a:pt x="423" y="1873"/>
                        <a:pt x="947" y="1873"/>
                      </a:cubicBezTo>
                      <a:cubicBezTo>
                        <a:pt x="1460" y="1873"/>
                        <a:pt x="1885" y="1451"/>
                        <a:pt x="1885" y="938"/>
                      </a:cubicBezTo>
                      <a:cubicBezTo>
                        <a:pt x="1885" y="414"/>
                        <a:pt x="1460" y="0"/>
                        <a:pt x="9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1" name="Google Shape;3131;p28"/>
                <p:cNvSpPr/>
                <p:nvPr/>
              </p:nvSpPr>
              <p:spPr>
                <a:xfrm>
                  <a:off x="374180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2" name="Google Shape;3132;p28"/>
                <p:cNvSpPr/>
                <p:nvPr/>
              </p:nvSpPr>
              <p:spPr>
                <a:xfrm>
                  <a:off x="38273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3" name="Google Shape;3133;p28"/>
                <p:cNvSpPr/>
                <p:nvPr/>
              </p:nvSpPr>
              <p:spPr>
                <a:xfrm>
                  <a:off x="39125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4" name="Google Shape;3134;p28"/>
                <p:cNvSpPr/>
                <p:nvPr/>
              </p:nvSpPr>
              <p:spPr>
                <a:xfrm>
                  <a:off x="39981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8" y="0"/>
                      </a:moveTo>
                      <a:cubicBezTo>
                        <a:pt x="414" y="0"/>
                        <a:pt x="0" y="414"/>
                        <a:pt x="0" y="938"/>
                      </a:cubicBezTo>
                      <a:cubicBezTo>
                        <a:pt x="0" y="1451"/>
                        <a:pt x="414" y="1873"/>
                        <a:pt x="938" y="1873"/>
                      </a:cubicBezTo>
                      <a:cubicBezTo>
                        <a:pt x="1448" y="1873"/>
                        <a:pt x="1874" y="1451"/>
                        <a:pt x="1874" y="938"/>
                      </a:cubicBezTo>
                      <a:cubicBezTo>
                        <a:pt x="1874" y="414"/>
                        <a:pt x="1448" y="0"/>
                        <a:pt x="93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5" name="Google Shape;3135;p28"/>
                <p:cNvSpPr/>
                <p:nvPr/>
              </p:nvSpPr>
              <p:spPr>
                <a:xfrm>
                  <a:off x="4083375" y="2577950"/>
                  <a:ext cx="47175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" h="1874" extrusionOk="0">
                      <a:moveTo>
                        <a:pt x="936" y="0"/>
                      </a:moveTo>
                      <a:cubicBezTo>
                        <a:pt x="424" y="0"/>
                        <a:pt x="1" y="414"/>
                        <a:pt x="1" y="938"/>
                      </a:cubicBezTo>
                      <a:cubicBezTo>
                        <a:pt x="1" y="1451"/>
                        <a:pt x="424" y="1873"/>
                        <a:pt x="936" y="1873"/>
                      </a:cubicBezTo>
                      <a:cubicBezTo>
                        <a:pt x="1461" y="1873"/>
                        <a:pt x="1886" y="1451"/>
                        <a:pt x="1886" y="938"/>
                      </a:cubicBezTo>
                      <a:cubicBezTo>
                        <a:pt x="1886" y="414"/>
                        <a:pt x="1461" y="0"/>
                        <a:pt x="9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6" name="Google Shape;3136;p28"/>
                <p:cNvSpPr/>
                <p:nvPr/>
              </p:nvSpPr>
              <p:spPr>
                <a:xfrm>
                  <a:off x="416887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7" name="Google Shape;3137;p28"/>
                <p:cNvSpPr/>
                <p:nvPr/>
              </p:nvSpPr>
              <p:spPr>
                <a:xfrm>
                  <a:off x="4254450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5" y="0"/>
                      </a:moveTo>
                      <a:cubicBezTo>
                        <a:pt x="411" y="0"/>
                        <a:pt x="0" y="414"/>
                        <a:pt x="0" y="938"/>
                      </a:cubicBezTo>
                      <a:cubicBezTo>
                        <a:pt x="0" y="1451"/>
                        <a:pt x="411" y="1873"/>
                        <a:pt x="935" y="1873"/>
                      </a:cubicBezTo>
                      <a:cubicBezTo>
                        <a:pt x="1448" y="1873"/>
                        <a:pt x="1873" y="1451"/>
                        <a:pt x="1873" y="938"/>
                      </a:cubicBezTo>
                      <a:cubicBezTo>
                        <a:pt x="1873" y="414"/>
                        <a:pt x="1448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8" name="Google Shape;3138;p28"/>
                <p:cNvSpPr/>
                <p:nvPr/>
              </p:nvSpPr>
              <p:spPr>
                <a:xfrm>
                  <a:off x="4339625" y="2577950"/>
                  <a:ext cx="46850" cy="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1874" extrusionOk="0">
                      <a:moveTo>
                        <a:pt x="939" y="0"/>
                      </a:moveTo>
                      <a:cubicBezTo>
                        <a:pt x="426" y="0"/>
                        <a:pt x="1" y="414"/>
                        <a:pt x="1" y="938"/>
                      </a:cubicBezTo>
                      <a:cubicBezTo>
                        <a:pt x="1" y="1451"/>
                        <a:pt x="426" y="1873"/>
                        <a:pt x="939" y="1873"/>
                      </a:cubicBezTo>
                      <a:cubicBezTo>
                        <a:pt x="1463" y="1873"/>
                        <a:pt x="1874" y="1451"/>
                        <a:pt x="1874" y="938"/>
                      </a:cubicBezTo>
                      <a:cubicBezTo>
                        <a:pt x="1874" y="414"/>
                        <a:pt x="1463" y="0"/>
                        <a:pt x="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00" name="Google Shape;4672;p49">
            <a:extLst>
              <a:ext uri="{FF2B5EF4-FFF2-40B4-BE49-F238E27FC236}">
                <a16:creationId xmlns:a16="http://schemas.microsoft.com/office/drawing/2014/main" id="{E8A88875-8EE4-413F-91E3-CDBB24E24531}"/>
              </a:ext>
            </a:extLst>
          </p:cNvPr>
          <p:cNvSpPr/>
          <p:nvPr/>
        </p:nvSpPr>
        <p:spPr>
          <a:xfrm>
            <a:off x="850964" y="1363133"/>
            <a:ext cx="3035236" cy="1522727"/>
          </a:xfrm>
          <a:custGeom>
            <a:avLst/>
            <a:gdLst/>
            <a:ahLst/>
            <a:cxnLst/>
            <a:rect l="l" t="t" r="r" b="b"/>
            <a:pathLst>
              <a:path w="38155" h="21465" extrusionOk="0">
                <a:moveTo>
                  <a:pt x="1" y="1"/>
                </a:moveTo>
                <a:lnTo>
                  <a:pt x="1" y="897"/>
                </a:lnTo>
                <a:cubicBezTo>
                  <a:pt x="339" y="897"/>
                  <a:pt x="595" y="1174"/>
                  <a:pt x="595" y="1491"/>
                </a:cubicBezTo>
                <a:cubicBezTo>
                  <a:pt x="595" y="1834"/>
                  <a:pt x="339" y="2090"/>
                  <a:pt x="1" y="2090"/>
                </a:cubicBezTo>
                <a:lnTo>
                  <a:pt x="1" y="3115"/>
                </a:lnTo>
                <a:cubicBezTo>
                  <a:pt x="339" y="3115"/>
                  <a:pt x="595" y="3371"/>
                  <a:pt x="595" y="3714"/>
                </a:cubicBezTo>
                <a:cubicBezTo>
                  <a:pt x="595" y="4031"/>
                  <a:pt x="339" y="4308"/>
                  <a:pt x="1" y="4308"/>
                </a:cubicBezTo>
                <a:lnTo>
                  <a:pt x="1" y="5312"/>
                </a:lnTo>
                <a:cubicBezTo>
                  <a:pt x="339" y="5312"/>
                  <a:pt x="595" y="5588"/>
                  <a:pt x="595" y="5911"/>
                </a:cubicBezTo>
                <a:cubicBezTo>
                  <a:pt x="595" y="6249"/>
                  <a:pt x="339" y="6505"/>
                  <a:pt x="1" y="6505"/>
                </a:cubicBezTo>
                <a:lnTo>
                  <a:pt x="1" y="7509"/>
                </a:lnTo>
                <a:cubicBezTo>
                  <a:pt x="1793" y="7509"/>
                  <a:pt x="3222" y="8963"/>
                  <a:pt x="3222" y="10730"/>
                </a:cubicBezTo>
                <a:cubicBezTo>
                  <a:pt x="3222" y="12502"/>
                  <a:pt x="1793" y="13957"/>
                  <a:pt x="1" y="13957"/>
                </a:cubicBezTo>
                <a:lnTo>
                  <a:pt x="1" y="14955"/>
                </a:lnTo>
                <a:cubicBezTo>
                  <a:pt x="339" y="14955"/>
                  <a:pt x="595" y="15211"/>
                  <a:pt x="595" y="15554"/>
                </a:cubicBezTo>
                <a:cubicBezTo>
                  <a:pt x="595" y="15877"/>
                  <a:pt x="339" y="16154"/>
                  <a:pt x="1" y="16154"/>
                </a:cubicBezTo>
                <a:lnTo>
                  <a:pt x="1" y="17157"/>
                </a:lnTo>
                <a:cubicBezTo>
                  <a:pt x="339" y="17157"/>
                  <a:pt x="595" y="17434"/>
                  <a:pt x="595" y="17751"/>
                </a:cubicBezTo>
                <a:cubicBezTo>
                  <a:pt x="595" y="18095"/>
                  <a:pt x="339" y="18351"/>
                  <a:pt x="1" y="18351"/>
                </a:cubicBezTo>
                <a:lnTo>
                  <a:pt x="1" y="19375"/>
                </a:lnTo>
                <a:cubicBezTo>
                  <a:pt x="339" y="19375"/>
                  <a:pt x="595" y="19631"/>
                  <a:pt x="595" y="19974"/>
                </a:cubicBezTo>
                <a:cubicBezTo>
                  <a:pt x="595" y="20292"/>
                  <a:pt x="339" y="20568"/>
                  <a:pt x="1" y="20568"/>
                </a:cubicBezTo>
                <a:lnTo>
                  <a:pt x="1" y="21464"/>
                </a:lnTo>
                <a:lnTo>
                  <a:pt x="38155" y="21464"/>
                </a:lnTo>
                <a:lnTo>
                  <a:pt x="38155" y="20568"/>
                </a:lnTo>
                <a:cubicBezTo>
                  <a:pt x="37832" y="20568"/>
                  <a:pt x="37555" y="20292"/>
                  <a:pt x="37555" y="19974"/>
                </a:cubicBezTo>
                <a:cubicBezTo>
                  <a:pt x="37555" y="19631"/>
                  <a:pt x="37832" y="19375"/>
                  <a:pt x="38155" y="19375"/>
                </a:cubicBezTo>
                <a:lnTo>
                  <a:pt x="38155" y="18351"/>
                </a:lnTo>
                <a:cubicBezTo>
                  <a:pt x="37832" y="18351"/>
                  <a:pt x="37555" y="18095"/>
                  <a:pt x="37555" y="17751"/>
                </a:cubicBezTo>
                <a:cubicBezTo>
                  <a:pt x="37555" y="17434"/>
                  <a:pt x="37832" y="17157"/>
                  <a:pt x="38155" y="17157"/>
                </a:cubicBezTo>
                <a:lnTo>
                  <a:pt x="38155" y="16154"/>
                </a:lnTo>
                <a:cubicBezTo>
                  <a:pt x="37832" y="16154"/>
                  <a:pt x="37555" y="15877"/>
                  <a:pt x="37555" y="15554"/>
                </a:cubicBezTo>
                <a:cubicBezTo>
                  <a:pt x="37555" y="15211"/>
                  <a:pt x="37832" y="14955"/>
                  <a:pt x="38155" y="14955"/>
                </a:cubicBezTo>
                <a:lnTo>
                  <a:pt x="38155" y="13957"/>
                </a:lnTo>
                <a:cubicBezTo>
                  <a:pt x="36383" y="13957"/>
                  <a:pt x="34933" y="12502"/>
                  <a:pt x="34933" y="10730"/>
                </a:cubicBezTo>
                <a:cubicBezTo>
                  <a:pt x="34933" y="8963"/>
                  <a:pt x="36383" y="7509"/>
                  <a:pt x="38155" y="7509"/>
                </a:cubicBezTo>
                <a:lnTo>
                  <a:pt x="38155" y="6505"/>
                </a:lnTo>
                <a:cubicBezTo>
                  <a:pt x="37832" y="6505"/>
                  <a:pt x="37555" y="6249"/>
                  <a:pt x="37555" y="5911"/>
                </a:cubicBezTo>
                <a:cubicBezTo>
                  <a:pt x="37555" y="5588"/>
                  <a:pt x="37832" y="5312"/>
                  <a:pt x="38155" y="5312"/>
                </a:cubicBezTo>
                <a:lnTo>
                  <a:pt x="38155" y="4308"/>
                </a:lnTo>
                <a:cubicBezTo>
                  <a:pt x="37832" y="4308"/>
                  <a:pt x="37555" y="4031"/>
                  <a:pt x="37555" y="3714"/>
                </a:cubicBezTo>
                <a:cubicBezTo>
                  <a:pt x="37555" y="3371"/>
                  <a:pt x="37832" y="3115"/>
                  <a:pt x="38155" y="3115"/>
                </a:cubicBezTo>
                <a:lnTo>
                  <a:pt x="38155" y="2090"/>
                </a:lnTo>
                <a:cubicBezTo>
                  <a:pt x="37832" y="2090"/>
                  <a:pt x="37555" y="1834"/>
                  <a:pt x="37555" y="1491"/>
                </a:cubicBezTo>
                <a:cubicBezTo>
                  <a:pt x="37555" y="1174"/>
                  <a:pt x="37832" y="897"/>
                  <a:pt x="38155" y="897"/>
                </a:cubicBezTo>
                <a:lnTo>
                  <a:pt x="3815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1D8EB4-C8A8-482B-8D1F-CFD47592F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868" y="1605362"/>
            <a:ext cx="2411270" cy="9745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2" name="Google Shape;3322;p31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</a:t>
            </a:r>
            <a:r>
              <a:rPr lang="as-IN" dirty="0"/>
              <a:t>সাইরেন</a:t>
            </a:r>
            <a:r>
              <a:rPr lang="en" dirty="0"/>
              <a:t>?</a:t>
            </a:r>
            <a:endParaRPr dirty="0"/>
          </a:p>
        </p:txBody>
      </p:sp>
      <p:sp>
        <p:nvSpPr>
          <p:cNvPr id="3323" name="Google Shape;3323;p31"/>
          <p:cNvSpPr txBox="1">
            <a:spLocks noGrp="1"/>
          </p:cNvSpPr>
          <p:nvPr>
            <p:ph type="subTitle" idx="1"/>
          </p:nvPr>
        </p:nvSpPr>
        <p:spPr>
          <a:xfrm>
            <a:off x="811975" y="17545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s-IN" sz="1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সাইরেন</a:t>
            </a:r>
            <a:r>
              <a:rPr lang="en-US" sz="1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stands as an online platform utilizing Database Management System(DBMS), meticulously crafted for seamless navigation, browsing and efficient ticket reservation within railway systems.</a:t>
            </a:r>
            <a:endParaRPr sz="1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Here we will briefly explain the </a:t>
            </a:r>
            <a:r>
              <a:rPr lang="en" sz="1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leading features of </a:t>
            </a:r>
            <a:r>
              <a:rPr lang="as-IN" sz="1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সাইরেন</a:t>
            </a:r>
            <a:r>
              <a:rPr lang="en-US" sz="1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.</a:t>
            </a:r>
            <a:endParaRPr sz="1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3325" name="Google Shape;3325;p31"/>
          <p:cNvGrpSpPr/>
          <p:nvPr/>
        </p:nvGrpSpPr>
        <p:grpSpPr>
          <a:xfrm>
            <a:off x="7523587" y="3076539"/>
            <a:ext cx="2367522" cy="2653880"/>
            <a:chOff x="5308420" y="-973325"/>
            <a:chExt cx="2367522" cy="2653880"/>
          </a:xfrm>
        </p:grpSpPr>
        <p:grpSp>
          <p:nvGrpSpPr>
            <p:cNvPr id="3326" name="Google Shape;3326;p31"/>
            <p:cNvGrpSpPr/>
            <p:nvPr/>
          </p:nvGrpSpPr>
          <p:grpSpPr>
            <a:xfrm rot="1319955">
              <a:off x="5533445" y="-5473"/>
              <a:ext cx="620951" cy="1322130"/>
              <a:chOff x="1894490" y="2649667"/>
              <a:chExt cx="931164" cy="1982636"/>
            </a:xfrm>
          </p:grpSpPr>
          <p:grpSp>
            <p:nvGrpSpPr>
              <p:cNvPr id="3327" name="Google Shape;3327;p31"/>
              <p:cNvGrpSpPr/>
              <p:nvPr/>
            </p:nvGrpSpPr>
            <p:grpSpPr>
              <a:xfrm>
                <a:off x="1894490" y="2649667"/>
                <a:ext cx="931164" cy="1982636"/>
                <a:chOff x="2950128" y="2762904"/>
                <a:chExt cx="931164" cy="1982636"/>
              </a:xfrm>
            </p:grpSpPr>
            <p:sp>
              <p:nvSpPr>
                <p:cNvPr id="3328" name="Google Shape;3328;p31"/>
                <p:cNvSpPr/>
                <p:nvPr/>
              </p:nvSpPr>
              <p:spPr>
                <a:xfrm>
                  <a:off x="2950128" y="2762904"/>
                  <a:ext cx="931164" cy="1982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6" h="27735" extrusionOk="0">
                      <a:moveTo>
                        <a:pt x="1164" y="0"/>
                      </a:moveTo>
                      <a:cubicBezTo>
                        <a:pt x="1164" y="0"/>
                        <a:pt x="1176" y="12"/>
                        <a:pt x="1176" y="24"/>
                      </a:cubicBezTo>
                      <a:cubicBezTo>
                        <a:pt x="1176" y="674"/>
                        <a:pt x="651" y="1199"/>
                        <a:pt x="1" y="1199"/>
                      </a:cubicBezTo>
                      <a:lnTo>
                        <a:pt x="1" y="26559"/>
                      </a:lnTo>
                      <a:cubicBezTo>
                        <a:pt x="651" y="26559"/>
                        <a:pt x="1176" y="27084"/>
                        <a:pt x="1176" y="27734"/>
                      </a:cubicBezTo>
                      <a:lnTo>
                        <a:pt x="11851" y="27734"/>
                      </a:lnTo>
                      <a:cubicBezTo>
                        <a:pt x="11851" y="27084"/>
                        <a:pt x="12364" y="26559"/>
                        <a:pt x="13014" y="26559"/>
                      </a:cubicBezTo>
                      <a:lnTo>
                        <a:pt x="13026" y="26559"/>
                      </a:lnTo>
                      <a:lnTo>
                        <a:pt x="13026" y="1199"/>
                      </a:lnTo>
                      <a:lnTo>
                        <a:pt x="13014" y="1199"/>
                      </a:lnTo>
                      <a:cubicBezTo>
                        <a:pt x="12364" y="1199"/>
                        <a:pt x="11851" y="674"/>
                        <a:pt x="11851" y="24"/>
                      </a:cubicBezTo>
                      <a:lnTo>
                        <a:pt x="1185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9" name="Google Shape;3329;p31"/>
                <p:cNvSpPr/>
                <p:nvPr/>
              </p:nvSpPr>
              <p:spPr>
                <a:xfrm>
                  <a:off x="3782056" y="4181369"/>
                  <a:ext cx="25949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124" extrusionOk="0">
                      <a:moveTo>
                        <a:pt x="63" y="0"/>
                      </a:moveTo>
                      <a:cubicBezTo>
                        <a:pt x="27" y="0"/>
                        <a:pt x="0" y="24"/>
                        <a:pt x="0" y="63"/>
                      </a:cubicBezTo>
                      <a:cubicBezTo>
                        <a:pt x="0" y="99"/>
                        <a:pt x="27" y="123"/>
                        <a:pt x="63" y="123"/>
                      </a:cubicBezTo>
                      <a:lnTo>
                        <a:pt x="300" y="123"/>
                      </a:lnTo>
                      <a:cubicBezTo>
                        <a:pt x="339" y="123"/>
                        <a:pt x="363" y="99"/>
                        <a:pt x="363" y="63"/>
                      </a:cubicBezTo>
                      <a:cubicBezTo>
                        <a:pt x="363" y="24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0" name="Google Shape;3330;p31"/>
                <p:cNvSpPr/>
                <p:nvPr/>
              </p:nvSpPr>
              <p:spPr>
                <a:xfrm>
                  <a:off x="3071650" y="4181369"/>
                  <a:ext cx="68732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5" h="124" extrusionOk="0">
                      <a:moveTo>
                        <a:pt x="75" y="0"/>
                      </a:moveTo>
                      <a:cubicBezTo>
                        <a:pt x="36" y="0"/>
                        <a:pt x="0" y="24"/>
                        <a:pt x="0" y="63"/>
                      </a:cubicBezTo>
                      <a:cubicBezTo>
                        <a:pt x="0" y="99"/>
                        <a:pt x="36" y="123"/>
                        <a:pt x="75" y="123"/>
                      </a:cubicBezTo>
                      <a:lnTo>
                        <a:pt x="525" y="123"/>
                      </a:lnTo>
                      <a:cubicBezTo>
                        <a:pt x="561" y="123"/>
                        <a:pt x="588" y="99"/>
                        <a:pt x="588" y="63"/>
                      </a:cubicBezTo>
                      <a:cubicBezTo>
                        <a:pt x="588" y="24"/>
                        <a:pt x="561" y="0"/>
                        <a:pt x="525" y="0"/>
                      </a:cubicBezTo>
                      <a:close/>
                      <a:moveTo>
                        <a:pt x="974" y="0"/>
                      </a:moveTo>
                      <a:cubicBezTo>
                        <a:pt x="935" y="0"/>
                        <a:pt x="911" y="24"/>
                        <a:pt x="911" y="63"/>
                      </a:cubicBezTo>
                      <a:cubicBezTo>
                        <a:pt x="911" y="99"/>
                        <a:pt x="935" y="123"/>
                        <a:pt x="974" y="123"/>
                      </a:cubicBezTo>
                      <a:lnTo>
                        <a:pt x="1424" y="123"/>
                      </a:lnTo>
                      <a:cubicBezTo>
                        <a:pt x="1460" y="123"/>
                        <a:pt x="1499" y="99"/>
                        <a:pt x="1499" y="63"/>
                      </a:cubicBezTo>
                      <a:cubicBezTo>
                        <a:pt x="1499" y="24"/>
                        <a:pt x="1460" y="0"/>
                        <a:pt x="1424" y="0"/>
                      </a:cubicBezTo>
                      <a:close/>
                      <a:moveTo>
                        <a:pt x="1873" y="0"/>
                      </a:moveTo>
                      <a:cubicBezTo>
                        <a:pt x="1834" y="0"/>
                        <a:pt x="1810" y="24"/>
                        <a:pt x="1810" y="63"/>
                      </a:cubicBezTo>
                      <a:cubicBezTo>
                        <a:pt x="1810" y="99"/>
                        <a:pt x="1834" y="123"/>
                        <a:pt x="1873" y="123"/>
                      </a:cubicBezTo>
                      <a:lnTo>
                        <a:pt x="2323" y="123"/>
                      </a:lnTo>
                      <a:cubicBezTo>
                        <a:pt x="2359" y="123"/>
                        <a:pt x="2398" y="99"/>
                        <a:pt x="2398" y="63"/>
                      </a:cubicBezTo>
                      <a:cubicBezTo>
                        <a:pt x="2398" y="24"/>
                        <a:pt x="2359" y="0"/>
                        <a:pt x="2323" y="0"/>
                      </a:cubicBezTo>
                      <a:close/>
                      <a:moveTo>
                        <a:pt x="2784" y="0"/>
                      </a:moveTo>
                      <a:cubicBezTo>
                        <a:pt x="2745" y="0"/>
                        <a:pt x="2710" y="24"/>
                        <a:pt x="2710" y="63"/>
                      </a:cubicBezTo>
                      <a:cubicBezTo>
                        <a:pt x="2710" y="99"/>
                        <a:pt x="2745" y="123"/>
                        <a:pt x="2784" y="123"/>
                      </a:cubicBezTo>
                      <a:lnTo>
                        <a:pt x="3234" y="123"/>
                      </a:lnTo>
                      <a:cubicBezTo>
                        <a:pt x="3270" y="123"/>
                        <a:pt x="3297" y="99"/>
                        <a:pt x="3297" y="63"/>
                      </a:cubicBezTo>
                      <a:cubicBezTo>
                        <a:pt x="3297" y="24"/>
                        <a:pt x="3270" y="0"/>
                        <a:pt x="3234" y="0"/>
                      </a:cubicBezTo>
                      <a:close/>
                      <a:moveTo>
                        <a:pt x="3684" y="0"/>
                      </a:moveTo>
                      <a:cubicBezTo>
                        <a:pt x="3645" y="0"/>
                        <a:pt x="3621" y="24"/>
                        <a:pt x="3621" y="63"/>
                      </a:cubicBezTo>
                      <a:cubicBezTo>
                        <a:pt x="3621" y="99"/>
                        <a:pt x="3645" y="123"/>
                        <a:pt x="3684" y="123"/>
                      </a:cubicBezTo>
                      <a:lnTo>
                        <a:pt x="4133" y="123"/>
                      </a:lnTo>
                      <a:cubicBezTo>
                        <a:pt x="4169" y="123"/>
                        <a:pt x="4196" y="99"/>
                        <a:pt x="4196" y="63"/>
                      </a:cubicBezTo>
                      <a:cubicBezTo>
                        <a:pt x="4196" y="24"/>
                        <a:pt x="4169" y="0"/>
                        <a:pt x="4133" y="0"/>
                      </a:cubicBezTo>
                      <a:close/>
                      <a:moveTo>
                        <a:pt x="4583" y="0"/>
                      </a:moveTo>
                      <a:cubicBezTo>
                        <a:pt x="4544" y="0"/>
                        <a:pt x="4520" y="24"/>
                        <a:pt x="4520" y="63"/>
                      </a:cubicBezTo>
                      <a:cubicBezTo>
                        <a:pt x="4520" y="99"/>
                        <a:pt x="4544" y="123"/>
                        <a:pt x="4583" y="123"/>
                      </a:cubicBezTo>
                      <a:lnTo>
                        <a:pt x="5032" y="123"/>
                      </a:lnTo>
                      <a:cubicBezTo>
                        <a:pt x="5068" y="123"/>
                        <a:pt x="5107" y="99"/>
                        <a:pt x="5107" y="63"/>
                      </a:cubicBezTo>
                      <a:cubicBezTo>
                        <a:pt x="5107" y="24"/>
                        <a:pt x="5068" y="0"/>
                        <a:pt x="5032" y="0"/>
                      </a:cubicBezTo>
                      <a:close/>
                      <a:moveTo>
                        <a:pt x="5494" y="0"/>
                      </a:moveTo>
                      <a:cubicBezTo>
                        <a:pt x="5458" y="0"/>
                        <a:pt x="5419" y="24"/>
                        <a:pt x="5419" y="63"/>
                      </a:cubicBezTo>
                      <a:cubicBezTo>
                        <a:pt x="5419" y="99"/>
                        <a:pt x="5458" y="123"/>
                        <a:pt x="5494" y="123"/>
                      </a:cubicBezTo>
                      <a:lnTo>
                        <a:pt x="5943" y="123"/>
                      </a:lnTo>
                      <a:cubicBezTo>
                        <a:pt x="5982" y="123"/>
                        <a:pt x="6006" y="99"/>
                        <a:pt x="6006" y="63"/>
                      </a:cubicBezTo>
                      <a:cubicBezTo>
                        <a:pt x="6006" y="24"/>
                        <a:pt x="5982" y="0"/>
                        <a:pt x="5943" y="0"/>
                      </a:cubicBezTo>
                      <a:close/>
                      <a:moveTo>
                        <a:pt x="6393" y="0"/>
                      </a:moveTo>
                      <a:cubicBezTo>
                        <a:pt x="6357" y="0"/>
                        <a:pt x="6318" y="24"/>
                        <a:pt x="6318" y="63"/>
                      </a:cubicBezTo>
                      <a:cubicBezTo>
                        <a:pt x="6318" y="99"/>
                        <a:pt x="6357" y="123"/>
                        <a:pt x="6393" y="123"/>
                      </a:cubicBezTo>
                      <a:lnTo>
                        <a:pt x="6842" y="123"/>
                      </a:lnTo>
                      <a:cubicBezTo>
                        <a:pt x="6881" y="123"/>
                        <a:pt x="6905" y="99"/>
                        <a:pt x="6905" y="63"/>
                      </a:cubicBezTo>
                      <a:cubicBezTo>
                        <a:pt x="6905" y="24"/>
                        <a:pt x="6881" y="0"/>
                        <a:pt x="6842" y="0"/>
                      </a:cubicBezTo>
                      <a:close/>
                      <a:moveTo>
                        <a:pt x="7292" y="0"/>
                      </a:moveTo>
                      <a:cubicBezTo>
                        <a:pt x="7256" y="0"/>
                        <a:pt x="7229" y="24"/>
                        <a:pt x="7229" y="63"/>
                      </a:cubicBezTo>
                      <a:cubicBezTo>
                        <a:pt x="7229" y="99"/>
                        <a:pt x="7256" y="123"/>
                        <a:pt x="7292" y="123"/>
                      </a:cubicBezTo>
                      <a:lnTo>
                        <a:pt x="7741" y="123"/>
                      </a:lnTo>
                      <a:cubicBezTo>
                        <a:pt x="7780" y="123"/>
                        <a:pt x="7816" y="99"/>
                        <a:pt x="7816" y="63"/>
                      </a:cubicBezTo>
                      <a:cubicBezTo>
                        <a:pt x="7816" y="24"/>
                        <a:pt x="7780" y="0"/>
                        <a:pt x="7741" y="0"/>
                      </a:cubicBezTo>
                      <a:close/>
                      <a:moveTo>
                        <a:pt x="8191" y="0"/>
                      </a:moveTo>
                      <a:cubicBezTo>
                        <a:pt x="8155" y="0"/>
                        <a:pt x="8128" y="24"/>
                        <a:pt x="8128" y="63"/>
                      </a:cubicBezTo>
                      <a:cubicBezTo>
                        <a:pt x="8128" y="99"/>
                        <a:pt x="8155" y="123"/>
                        <a:pt x="8191" y="123"/>
                      </a:cubicBezTo>
                      <a:lnTo>
                        <a:pt x="8653" y="123"/>
                      </a:lnTo>
                      <a:cubicBezTo>
                        <a:pt x="8692" y="123"/>
                        <a:pt x="8715" y="99"/>
                        <a:pt x="8715" y="63"/>
                      </a:cubicBezTo>
                      <a:cubicBezTo>
                        <a:pt x="8715" y="24"/>
                        <a:pt x="8692" y="0"/>
                        <a:pt x="8653" y="0"/>
                      </a:cubicBezTo>
                      <a:close/>
                      <a:moveTo>
                        <a:pt x="9102" y="0"/>
                      </a:moveTo>
                      <a:cubicBezTo>
                        <a:pt x="9066" y="0"/>
                        <a:pt x="9027" y="24"/>
                        <a:pt x="9027" y="63"/>
                      </a:cubicBezTo>
                      <a:cubicBezTo>
                        <a:pt x="9027" y="99"/>
                        <a:pt x="9066" y="123"/>
                        <a:pt x="9102" y="123"/>
                      </a:cubicBezTo>
                      <a:lnTo>
                        <a:pt x="9552" y="123"/>
                      </a:lnTo>
                      <a:cubicBezTo>
                        <a:pt x="9591" y="123"/>
                        <a:pt x="9615" y="99"/>
                        <a:pt x="9615" y="63"/>
                      </a:cubicBezTo>
                      <a:cubicBezTo>
                        <a:pt x="9615" y="24"/>
                        <a:pt x="9591" y="0"/>
                        <a:pt x="95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1" name="Google Shape;3331;p31"/>
                <p:cNvSpPr/>
                <p:nvPr/>
              </p:nvSpPr>
              <p:spPr>
                <a:xfrm>
                  <a:off x="3022541" y="4181369"/>
                  <a:ext cx="2687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124" extrusionOk="0">
                      <a:moveTo>
                        <a:pt x="76" y="0"/>
                      </a:moveTo>
                      <a:cubicBezTo>
                        <a:pt x="37" y="0"/>
                        <a:pt x="1" y="24"/>
                        <a:pt x="1" y="63"/>
                      </a:cubicBezTo>
                      <a:cubicBezTo>
                        <a:pt x="1" y="99"/>
                        <a:pt x="37" y="123"/>
                        <a:pt x="76" y="123"/>
                      </a:cubicBezTo>
                      <a:lnTo>
                        <a:pt x="313" y="123"/>
                      </a:lnTo>
                      <a:cubicBezTo>
                        <a:pt x="349" y="123"/>
                        <a:pt x="376" y="99"/>
                        <a:pt x="376" y="63"/>
                      </a:cubicBezTo>
                      <a:cubicBezTo>
                        <a:pt x="376" y="24"/>
                        <a:pt x="349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2" name="Google Shape;3332;p31"/>
                <p:cNvSpPr/>
                <p:nvPr/>
              </p:nvSpPr>
              <p:spPr>
                <a:xfrm>
                  <a:off x="3132268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3" name="Google Shape;3333;p31"/>
                <p:cNvSpPr/>
                <p:nvPr/>
              </p:nvSpPr>
              <p:spPr>
                <a:xfrm>
                  <a:off x="3168868" y="4295529"/>
                  <a:ext cx="2945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4" name="Google Shape;3334;p31"/>
                <p:cNvSpPr/>
                <p:nvPr/>
              </p:nvSpPr>
              <p:spPr>
                <a:xfrm>
                  <a:off x="3217119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5" name="Google Shape;3335;p31"/>
                <p:cNvSpPr/>
                <p:nvPr/>
              </p:nvSpPr>
              <p:spPr>
                <a:xfrm>
                  <a:off x="3250073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6" name="Google Shape;3336;p31"/>
                <p:cNvSpPr/>
                <p:nvPr/>
              </p:nvSpPr>
              <p:spPr>
                <a:xfrm>
                  <a:off x="3286745" y="4295529"/>
                  <a:ext cx="2938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7" name="Google Shape;3337;p31"/>
                <p:cNvSpPr/>
                <p:nvPr/>
              </p:nvSpPr>
              <p:spPr>
                <a:xfrm>
                  <a:off x="3341144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8" name="Google Shape;3338;p31"/>
                <p:cNvSpPr/>
                <p:nvPr/>
              </p:nvSpPr>
              <p:spPr>
                <a:xfrm>
                  <a:off x="3334925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9" name="Google Shape;3339;p31"/>
                <p:cNvSpPr/>
                <p:nvPr/>
              </p:nvSpPr>
              <p:spPr>
                <a:xfrm>
                  <a:off x="3363447" y="4295529"/>
                  <a:ext cx="2144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0" name="Google Shape;3340;p31"/>
                <p:cNvSpPr/>
                <p:nvPr/>
              </p:nvSpPr>
              <p:spPr>
                <a:xfrm>
                  <a:off x="3400904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2" y="3447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1" name="Google Shape;3341;p31"/>
                <p:cNvSpPr/>
                <p:nvPr/>
              </p:nvSpPr>
              <p:spPr>
                <a:xfrm>
                  <a:off x="3446511" y="4295529"/>
                  <a:ext cx="178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50" y="3447"/>
                      </a:lnTo>
                      <a:lnTo>
                        <a:pt x="2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2" name="Google Shape;3342;p31"/>
                <p:cNvSpPr/>
                <p:nvPr/>
              </p:nvSpPr>
              <p:spPr>
                <a:xfrm>
                  <a:off x="3481252" y="4295529"/>
                  <a:ext cx="2151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3" name="Google Shape;3343;p31"/>
                <p:cNvSpPr/>
                <p:nvPr/>
              </p:nvSpPr>
              <p:spPr>
                <a:xfrm>
                  <a:off x="3518709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3" y="3447"/>
                      </a:lnTo>
                      <a:lnTo>
                        <a:pt x="40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4" name="Google Shape;3344;p31"/>
                <p:cNvSpPr/>
                <p:nvPr/>
              </p:nvSpPr>
              <p:spPr>
                <a:xfrm>
                  <a:off x="3572322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5" name="Google Shape;3345;p31"/>
                <p:cNvSpPr/>
                <p:nvPr/>
              </p:nvSpPr>
              <p:spPr>
                <a:xfrm>
                  <a:off x="3562457" y="4295529"/>
                  <a:ext cx="1894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64" y="3447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6" name="Google Shape;3346;p31"/>
                <p:cNvSpPr/>
                <p:nvPr/>
              </p:nvSpPr>
              <p:spPr>
                <a:xfrm>
                  <a:off x="3593696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9" y="3447"/>
                      </a:lnTo>
                      <a:lnTo>
                        <a:pt x="2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7" name="Google Shape;3347;p31"/>
                <p:cNvSpPr/>
                <p:nvPr/>
              </p:nvSpPr>
              <p:spPr>
                <a:xfrm>
                  <a:off x="3630367" y="4295529"/>
                  <a:ext cx="2959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4" y="3447"/>
                      </a:lnTo>
                      <a:lnTo>
                        <a:pt x="4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8" name="Google Shape;3348;p31"/>
                <p:cNvSpPr/>
                <p:nvPr/>
              </p:nvSpPr>
              <p:spPr>
                <a:xfrm>
                  <a:off x="3678547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5" y="3447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9" name="Google Shape;3349;p31"/>
                <p:cNvSpPr/>
                <p:nvPr/>
              </p:nvSpPr>
              <p:spPr>
                <a:xfrm>
                  <a:off x="3711573" y="4295529"/>
                  <a:ext cx="2058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50" name="Google Shape;3350;p31"/>
              <p:cNvSpPr/>
              <p:nvPr/>
            </p:nvSpPr>
            <p:spPr>
              <a:xfrm>
                <a:off x="2159276" y="2969650"/>
                <a:ext cx="461729" cy="956340"/>
              </a:xfrm>
              <a:custGeom>
                <a:avLst/>
                <a:gdLst/>
                <a:ahLst/>
                <a:cxnLst/>
                <a:rect l="l" t="t" r="r" b="b"/>
                <a:pathLst>
                  <a:path w="4595" h="9517" extrusionOk="0">
                    <a:moveTo>
                      <a:pt x="1" y="1"/>
                    </a:moveTo>
                    <a:lnTo>
                      <a:pt x="762" y="5995"/>
                    </a:lnTo>
                    <a:lnTo>
                      <a:pt x="2497" y="4958"/>
                    </a:lnTo>
                    <a:lnTo>
                      <a:pt x="2860" y="9516"/>
                    </a:lnTo>
                    <a:lnTo>
                      <a:pt x="4595" y="1835"/>
                    </a:lnTo>
                    <a:lnTo>
                      <a:pt x="2758" y="2647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51" name="Google Shape;3351;p31"/>
            <p:cNvGrpSpPr/>
            <p:nvPr/>
          </p:nvGrpSpPr>
          <p:grpSpPr>
            <a:xfrm rot="-4080045">
              <a:off x="6549843" y="448650"/>
              <a:ext cx="584102" cy="1398402"/>
              <a:chOff x="2794886" y="268923"/>
              <a:chExt cx="875906" cy="2097012"/>
            </a:xfrm>
          </p:grpSpPr>
          <p:sp>
            <p:nvSpPr>
              <p:cNvPr id="3352" name="Google Shape;3352;p31"/>
              <p:cNvSpPr/>
              <p:nvPr/>
            </p:nvSpPr>
            <p:spPr>
              <a:xfrm>
                <a:off x="3633176" y="1748006"/>
                <a:ext cx="25806" cy="993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39" extrusionOk="0">
                    <a:moveTo>
                      <a:pt x="61" y="0"/>
                    </a:moveTo>
                    <a:cubicBezTo>
                      <a:pt x="25" y="0"/>
                      <a:pt x="1" y="39"/>
                      <a:pt x="1" y="75"/>
                    </a:cubicBezTo>
                    <a:cubicBezTo>
                      <a:pt x="1" y="114"/>
                      <a:pt x="25" y="138"/>
                      <a:pt x="61" y="138"/>
                    </a:cubicBezTo>
                    <a:lnTo>
                      <a:pt x="301" y="138"/>
                    </a:lnTo>
                    <a:cubicBezTo>
                      <a:pt x="336" y="138"/>
                      <a:pt x="360" y="114"/>
                      <a:pt x="360" y="75"/>
                    </a:cubicBezTo>
                    <a:cubicBezTo>
                      <a:pt x="360" y="39"/>
                      <a:pt x="336" y="0"/>
                      <a:pt x="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3" name="Google Shape;3353;p31"/>
              <p:cNvGrpSpPr/>
              <p:nvPr/>
            </p:nvGrpSpPr>
            <p:grpSpPr>
              <a:xfrm>
                <a:off x="2794886" y="268923"/>
                <a:ext cx="875906" cy="2097012"/>
                <a:chOff x="1911111" y="2549523"/>
                <a:chExt cx="875906" cy="2097012"/>
              </a:xfrm>
            </p:grpSpPr>
            <p:sp>
              <p:nvSpPr>
                <p:cNvPr id="3354" name="Google Shape;3354;p31"/>
                <p:cNvSpPr/>
                <p:nvPr/>
              </p:nvSpPr>
              <p:spPr>
                <a:xfrm>
                  <a:off x="1911111" y="2549523"/>
                  <a:ext cx="875906" cy="2097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3" h="29335" extrusionOk="0">
                      <a:moveTo>
                        <a:pt x="1286" y="0"/>
                      </a:moveTo>
                      <a:cubicBezTo>
                        <a:pt x="837" y="0"/>
                        <a:pt x="474" y="363"/>
                        <a:pt x="474" y="812"/>
                      </a:cubicBezTo>
                      <a:lnTo>
                        <a:pt x="474" y="848"/>
                      </a:lnTo>
                      <a:lnTo>
                        <a:pt x="1" y="848"/>
                      </a:lnTo>
                      <a:lnTo>
                        <a:pt x="1" y="28597"/>
                      </a:lnTo>
                      <a:lnTo>
                        <a:pt x="474" y="28597"/>
                      </a:lnTo>
                      <a:cubicBezTo>
                        <a:pt x="513" y="29008"/>
                        <a:pt x="864" y="29335"/>
                        <a:pt x="1286" y="29335"/>
                      </a:cubicBezTo>
                      <a:cubicBezTo>
                        <a:pt x="1700" y="29335"/>
                        <a:pt x="2048" y="29020"/>
                        <a:pt x="2087" y="28609"/>
                      </a:cubicBezTo>
                      <a:lnTo>
                        <a:pt x="2087" y="28523"/>
                      </a:lnTo>
                      <a:cubicBezTo>
                        <a:pt x="2087" y="28073"/>
                        <a:pt x="2449" y="27710"/>
                        <a:pt x="2887" y="27710"/>
                      </a:cubicBezTo>
                      <a:cubicBezTo>
                        <a:pt x="3336" y="27710"/>
                        <a:pt x="3696" y="28073"/>
                        <a:pt x="3696" y="28523"/>
                      </a:cubicBezTo>
                      <a:lnTo>
                        <a:pt x="3696" y="28597"/>
                      </a:lnTo>
                      <a:lnTo>
                        <a:pt x="3711" y="28597"/>
                      </a:lnTo>
                      <a:cubicBezTo>
                        <a:pt x="3747" y="29008"/>
                        <a:pt x="4086" y="29335"/>
                        <a:pt x="4508" y="29335"/>
                      </a:cubicBezTo>
                      <a:cubicBezTo>
                        <a:pt x="4934" y="29335"/>
                        <a:pt x="5269" y="29008"/>
                        <a:pt x="5320" y="28597"/>
                      </a:cubicBezTo>
                      <a:lnTo>
                        <a:pt x="5320" y="28523"/>
                      </a:lnTo>
                      <a:cubicBezTo>
                        <a:pt x="5320" y="28073"/>
                        <a:pt x="5683" y="27710"/>
                        <a:pt x="6132" y="27710"/>
                      </a:cubicBezTo>
                      <a:cubicBezTo>
                        <a:pt x="6570" y="27710"/>
                        <a:pt x="6933" y="28073"/>
                        <a:pt x="6933" y="28523"/>
                      </a:cubicBezTo>
                      <a:lnTo>
                        <a:pt x="6933" y="28597"/>
                      </a:lnTo>
                      <a:lnTo>
                        <a:pt x="6945" y="28597"/>
                      </a:lnTo>
                      <a:cubicBezTo>
                        <a:pt x="6981" y="29008"/>
                        <a:pt x="7319" y="29335"/>
                        <a:pt x="7742" y="29335"/>
                      </a:cubicBezTo>
                      <a:cubicBezTo>
                        <a:pt x="8167" y="29335"/>
                        <a:pt x="8506" y="29020"/>
                        <a:pt x="8542" y="28609"/>
                      </a:cubicBezTo>
                      <a:lnTo>
                        <a:pt x="8542" y="28523"/>
                      </a:lnTo>
                      <a:cubicBezTo>
                        <a:pt x="8542" y="28073"/>
                        <a:pt x="8905" y="27710"/>
                        <a:pt x="9354" y="27710"/>
                      </a:cubicBezTo>
                      <a:cubicBezTo>
                        <a:pt x="9804" y="27710"/>
                        <a:pt x="10166" y="28073"/>
                        <a:pt x="10166" y="28523"/>
                      </a:cubicBezTo>
                      <a:cubicBezTo>
                        <a:pt x="10166" y="28546"/>
                        <a:pt x="10166" y="28570"/>
                        <a:pt x="10154" y="28597"/>
                      </a:cubicBezTo>
                      <a:lnTo>
                        <a:pt x="10166" y="28597"/>
                      </a:lnTo>
                      <a:cubicBezTo>
                        <a:pt x="10202" y="29008"/>
                        <a:pt x="10553" y="29335"/>
                        <a:pt x="10979" y="29335"/>
                      </a:cubicBezTo>
                      <a:cubicBezTo>
                        <a:pt x="11389" y="29335"/>
                        <a:pt x="11740" y="29008"/>
                        <a:pt x="11776" y="28597"/>
                      </a:cubicBezTo>
                      <a:lnTo>
                        <a:pt x="12252" y="28597"/>
                      </a:lnTo>
                      <a:lnTo>
                        <a:pt x="12252" y="848"/>
                      </a:lnTo>
                      <a:lnTo>
                        <a:pt x="11776" y="848"/>
                      </a:lnTo>
                      <a:lnTo>
                        <a:pt x="11776" y="812"/>
                      </a:lnTo>
                      <a:cubicBezTo>
                        <a:pt x="11776" y="363"/>
                        <a:pt x="11413" y="0"/>
                        <a:pt x="10979" y="0"/>
                      </a:cubicBezTo>
                      <a:cubicBezTo>
                        <a:pt x="10529" y="0"/>
                        <a:pt x="10166" y="363"/>
                        <a:pt x="10166" y="812"/>
                      </a:cubicBezTo>
                      <a:lnTo>
                        <a:pt x="10166" y="848"/>
                      </a:lnTo>
                      <a:cubicBezTo>
                        <a:pt x="10139" y="1286"/>
                        <a:pt x="9792" y="1624"/>
                        <a:pt x="9354" y="1624"/>
                      </a:cubicBezTo>
                      <a:cubicBezTo>
                        <a:pt x="8905" y="1624"/>
                        <a:pt x="8542" y="1262"/>
                        <a:pt x="8542" y="812"/>
                      </a:cubicBezTo>
                      <a:cubicBezTo>
                        <a:pt x="8542" y="788"/>
                        <a:pt x="8542" y="749"/>
                        <a:pt x="8554" y="725"/>
                      </a:cubicBezTo>
                      <a:cubicBezTo>
                        <a:pt x="8506" y="312"/>
                        <a:pt x="8167" y="0"/>
                        <a:pt x="7742" y="0"/>
                      </a:cubicBezTo>
                      <a:cubicBezTo>
                        <a:pt x="7307" y="0"/>
                        <a:pt x="6945" y="363"/>
                        <a:pt x="6933" y="800"/>
                      </a:cubicBezTo>
                      <a:lnTo>
                        <a:pt x="6933" y="812"/>
                      </a:lnTo>
                      <a:lnTo>
                        <a:pt x="6933" y="824"/>
                      </a:lnTo>
                      <a:cubicBezTo>
                        <a:pt x="6933" y="836"/>
                        <a:pt x="6933" y="848"/>
                        <a:pt x="6945" y="848"/>
                      </a:cubicBezTo>
                      <a:lnTo>
                        <a:pt x="6933" y="848"/>
                      </a:lnTo>
                      <a:cubicBezTo>
                        <a:pt x="6906" y="1286"/>
                        <a:pt x="6558" y="1624"/>
                        <a:pt x="6132" y="1624"/>
                      </a:cubicBezTo>
                      <a:cubicBezTo>
                        <a:pt x="5695" y="1624"/>
                        <a:pt x="5344" y="1286"/>
                        <a:pt x="5320" y="848"/>
                      </a:cubicBezTo>
                      <a:lnTo>
                        <a:pt x="5320" y="812"/>
                      </a:lnTo>
                      <a:cubicBezTo>
                        <a:pt x="5320" y="363"/>
                        <a:pt x="4958" y="0"/>
                        <a:pt x="4508" y="0"/>
                      </a:cubicBezTo>
                      <a:cubicBezTo>
                        <a:pt x="4059" y="0"/>
                        <a:pt x="3696" y="363"/>
                        <a:pt x="3696" y="812"/>
                      </a:cubicBezTo>
                      <a:lnTo>
                        <a:pt x="3696" y="848"/>
                      </a:lnTo>
                      <a:cubicBezTo>
                        <a:pt x="3672" y="1286"/>
                        <a:pt x="3321" y="1624"/>
                        <a:pt x="2887" y="1624"/>
                      </a:cubicBezTo>
                      <a:cubicBezTo>
                        <a:pt x="2449" y="1624"/>
                        <a:pt x="2087" y="1262"/>
                        <a:pt x="2087" y="812"/>
                      </a:cubicBezTo>
                      <a:lnTo>
                        <a:pt x="2087" y="725"/>
                      </a:lnTo>
                      <a:cubicBezTo>
                        <a:pt x="2048" y="312"/>
                        <a:pt x="170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5" name="Google Shape;3355;p31"/>
                <p:cNvSpPr/>
                <p:nvPr/>
              </p:nvSpPr>
              <p:spPr>
                <a:xfrm>
                  <a:off x="1971729" y="4028606"/>
                  <a:ext cx="754453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4" h="139" extrusionOk="0">
                      <a:moveTo>
                        <a:pt x="64" y="0"/>
                      </a:moveTo>
                      <a:cubicBezTo>
                        <a:pt x="28" y="0"/>
                        <a:pt x="1" y="39"/>
                        <a:pt x="1" y="75"/>
                      </a:cubicBezTo>
                      <a:cubicBezTo>
                        <a:pt x="1" y="114"/>
                        <a:pt x="28" y="138"/>
                        <a:pt x="64" y="138"/>
                      </a:cubicBezTo>
                      <a:lnTo>
                        <a:pt x="525" y="138"/>
                      </a:lnTo>
                      <a:cubicBezTo>
                        <a:pt x="564" y="138"/>
                        <a:pt x="588" y="114"/>
                        <a:pt x="588" y="75"/>
                      </a:cubicBezTo>
                      <a:cubicBezTo>
                        <a:pt x="588" y="39"/>
                        <a:pt x="564" y="0"/>
                        <a:pt x="525" y="0"/>
                      </a:cubicBezTo>
                      <a:close/>
                      <a:moveTo>
                        <a:pt x="975" y="0"/>
                      </a:moveTo>
                      <a:cubicBezTo>
                        <a:pt x="939" y="0"/>
                        <a:pt x="915" y="39"/>
                        <a:pt x="915" y="75"/>
                      </a:cubicBezTo>
                      <a:cubicBezTo>
                        <a:pt x="915" y="114"/>
                        <a:pt x="939" y="138"/>
                        <a:pt x="975" y="138"/>
                      </a:cubicBezTo>
                      <a:lnTo>
                        <a:pt x="1424" y="138"/>
                      </a:lnTo>
                      <a:cubicBezTo>
                        <a:pt x="1463" y="138"/>
                        <a:pt x="1499" y="114"/>
                        <a:pt x="1499" y="75"/>
                      </a:cubicBezTo>
                      <a:cubicBezTo>
                        <a:pt x="1499" y="39"/>
                        <a:pt x="1463" y="0"/>
                        <a:pt x="1424" y="0"/>
                      </a:cubicBezTo>
                      <a:close/>
                      <a:moveTo>
                        <a:pt x="1874" y="0"/>
                      </a:moveTo>
                      <a:cubicBezTo>
                        <a:pt x="1838" y="0"/>
                        <a:pt x="1814" y="39"/>
                        <a:pt x="1814" y="75"/>
                      </a:cubicBezTo>
                      <a:cubicBezTo>
                        <a:pt x="1814" y="114"/>
                        <a:pt x="1838" y="138"/>
                        <a:pt x="1874" y="138"/>
                      </a:cubicBezTo>
                      <a:lnTo>
                        <a:pt x="2338" y="138"/>
                      </a:lnTo>
                      <a:cubicBezTo>
                        <a:pt x="2374" y="138"/>
                        <a:pt x="2398" y="114"/>
                        <a:pt x="2398" y="75"/>
                      </a:cubicBezTo>
                      <a:cubicBezTo>
                        <a:pt x="2398" y="39"/>
                        <a:pt x="2374" y="0"/>
                        <a:pt x="2338" y="0"/>
                      </a:cubicBezTo>
                      <a:close/>
                      <a:moveTo>
                        <a:pt x="2788" y="0"/>
                      </a:moveTo>
                      <a:cubicBezTo>
                        <a:pt x="2749" y="0"/>
                        <a:pt x="2725" y="39"/>
                        <a:pt x="2725" y="75"/>
                      </a:cubicBezTo>
                      <a:cubicBezTo>
                        <a:pt x="2725" y="114"/>
                        <a:pt x="2749" y="138"/>
                        <a:pt x="2788" y="138"/>
                      </a:cubicBezTo>
                      <a:lnTo>
                        <a:pt x="3238" y="138"/>
                      </a:lnTo>
                      <a:cubicBezTo>
                        <a:pt x="3273" y="138"/>
                        <a:pt x="3312" y="114"/>
                        <a:pt x="3312" y="75"/>
                      </a:cubicBezTo>
                      <a:cubicBezTo>
                        <a:pt x="3312" y="39"/>
                        <a:pt x="3273" y="0"/>
                        <a:pt x="3238" y="0"/>
                      </a:cubicBezTo>
                      <a:close/>
                      <a:moveTo>
                        <a:pt x="3699" y="0"/>
                      </a:moveTo>
                      <a:cubicBezTo>
                        <a:pt x="3660" y="0"/>
                        <a:pt x="3624" y="39"/>
                        <a:pt x="3624" y="75"/>
                      </a:cubicBezTo>
                      <a:cubicBezTo>
                        <a:pt x="3624" y="114"/>
                        <a:pt x="3660" y="138"/>
                        <a:pt x="3699" y="138"/>
                      </a:cubicBezTo>
                      <a:lnTo>
                        <a:pt x="4149" y="138"/>
                      </a:lnTo>
                      <a:cubicBezTo>
                        <a:pt x="4185" y="138"/>
                        <a:pt x="4212" y="114"/>
                        <a:pt x="4212" y="75"/>
                      </a:cubicBezTo>
                      <a:cubicBezTo>
                        <a:pt x="4212" y="39"/>
                        <a:pt x="4185" y="0"/>
                        <a:pt x="4149" y="0"/>
                      </a:cubicBezTo>
                      <a:close/>
                      <a:moveTo>
                        <a:pt x="4598" y="0"/>
                      </a:moveTo>
                      <a:cubicBezTo>
                        <a:pt x="4559" y="0"/>
                        <a:pt x="4535" y="39"/>
                        <a:pt x="4535" y="75"/>
                      </a:cubicBezTo>
                      <a:cubicBezTo>
                        <a:pt x="4535" y="114"/>
                        <a:pt x="4559" y="138"/>
                        <a:pt x="4598" y="138"/>
                      </a:cubicBezTo>
                      <a:lnTo>
                        <a:pt x="5048" y="138"/>
                      </a:lnTo>
                      <a:cubicBezTo>
                        <a:pt x="5084" y="138"/>
                        <a:pt x="5123" y="114"/>
                        <a:pt x="5123" y="75"/>
                      </a:cubicBezTo>
                      <a:cubicBezTo>
                        <a:pt x="5123" y="39"/>
                        <a:pt x="5084" y="0"/>
                        <a:pt x="5048" y="0"/>
                      </a:cubicBezTo>
                      <a:close/>
                      <a:moveTo>
                        <a:pt x="5509" y="0"/>
                      </a:moveTo>
                      <a:cubicBezTo>
                        <a:pt x="5470" y="0"/>
                        <a:pt x="5434" y="39"/>
                        <a:pt x="5434" y="75"/>
                      </a:cubicBezTo>
                      <a:cubicBezTo>
                        <a:pt x="5434" y="114"/>
                        <a:pt x="5470" y="138"/>
                        <a:pt x="5509" y="138"/>
                      </a:cubicBezTo>
                      <a:lnTo>
                        <a:pt x="5959" y="138"/>
                      </a:lnTo>
                      <a:cubicBezTo>
                        <a:pt x="5995" y="138"/>
                        <a:pt x="6022" y="114"/>
                        <a:pt x="6022" y="75"/>
                      </a:cubicBezTo>
                      <a:cubicBezTo>
                        <a:pt x="6022" y="39"/>
                        <a:pt x="5995" y="0"/>
                        <a:pt x="5959" y="0"/>
                      </a:cubicBezTo>
                      <a:close/>
                      <a:moveTo>
                        <a:pt x="6408" y="0"/>
                      </a:moveTo>
                      <a:cubicBezTo>
                        <a:pt x="6369" y="0"/>
                        <a:pt x="6345" y="39"/>
                        <a:pt x="6345" y="75"/>
                      </a:cubicBezTo>
                      <a:cubicBezTo>
                        <a:pt x="6345" y="114"/>
                        <a:pt x="6369" y="138"/>
                        <a:pt x="6408" y="138"/>
                      </a:cubicBezTo>
                      <a:lnTo>
                        <a:pt x="6870" y="138"/>
                      </a:lnTo>
                      <a:cubicBezTo>
                        <a:pt x="6909" y="138"/>
                        <a:pt x="6933" y="114"/>
                        <a:pt x="6933" y="75"/>
                      </a:cubicBezTo>
                      <a:cubicBezTo>
                        <a:pt x="6933" y="39"/>
                        <a:pt x="6909" y="0"/>
                        <a:pt x="6870" y="0"/>
                      </a:cubicBezTo>
                      <a:close/>
                      <a:moveTo>
                        <a:pt x="7319" y="0"/>
                      </a:moveTo>
                      <a:cubicBezTo>
                        <a:pt x="7283" y="0"/>
                        <a:pt x="7256" y="39"/>
                        <a:pt x="7256" y="75"/>
                      </a:cubicBezTo>
                      <a:cubicBezTo>
                        <a:pt x="7256" y="114"/>
                        <a:pt x="7283" y="138"/>
                        <a:pt x="7319" y="138"/>
                      </a:cubicBezTo>
                      <a:lnTo>
                        <a:pt x="7769" y="138"/>
                      </a:lnTo>
                      <a:cubicBezTo>
                        <a:pt x="7808" y="138"/>
                        <a:pt x="7844" y="114"/>
                        <a:pt x="7844" y="75"/>
                      </a:cubicBezTo>
                      <a:cubicBezTo>
                        <a:pt x="7844" y="39"/>
                        <a:pt x="7808" y="0"/>
                        <a:pt x="7769" y="0"/>
                      </a:cubicBezTo>
                      <a:close/>
                      <a:moveTo>
                        <a:pt x="8218" y="0"/>
                      </a:moveTo>
                      <a:cubicBezTo>
                        <a:pt x="8195" y="0"/>
                        <a:pt x="8156" y="39"/>
                        <a:pt x="8156" y="75"/>
                      </a:cubicBezTo>
                      <a:cubicBezTo>
                        <a:pt x="8156" y="114"/>
                        <a:pt x="8195" y="138"/>
                        <a:pt x="8218" y="138"/>
                      </a:cubicBezTo>
                      <a:lnTo>
                        <a:pt x="8680" y="138"/>
                      </a:lnTo>
                      <a:cubicBezTo>
                        <a:pt x="8719" y="138"/>
                        <a:pt x="8743" y="114"/>
                        <a:pt x="8743" y="75"/>
                      </a:cubicBezTo>
                      <a:cubicBezTo>
                        <a:pt x="8743" y="39"/>
                        <a:pt x="8719" y="0"/>
                        <a:pt x="8680" y="0"/>
                      </a:cubicBezTo>
                      <a:close/>
                      <a:moveTo>
                        <a:pt x="9130" y="0"/>
                      </a:moveTo>
                      <a:cubicBezTo>
                        <a:pt x="9094" y="0"/>
                        <a:pt x="9067" y="39"/>
                        <a:pt x="9067" y="75"/>
                      </a:cubicBezTo>
                      <a:cubicBezTo>
                        <a:pt x="9067" y="114"/>
                        <a:pt x="9094" y="138"/>
                        <a:pt x="9130" y="138"/>
                      </a:cubicBezTo>
                      <a:lnTo>
                        <a:pt x="9579" y="138"/>
                      </a:lnTo>
                      <a:cubicBezTo>
                        <a:pt x="9618" y="138"/>
                        <a:pt x="9654" y="114"/>
                        <a:pt x="9654" y="75"/>
                      </a:cubicBezTo>
                      <a:cubicBezTo>
                        <a:pt x="9654" y="39"/>
                        <a:pt x="9618" y="0"/>
                        <a:pt x="9579" y="0"/>
                      </a:cubicBezTo>
                      <a:close/>
                      <a:moveTo>
                        <a:pt x="10041" y="0"/>
                      </a:moveTo>
                      <a:cubicBezTo>
                        <a:pt x="10005" y="0"/>
                        <a:pt x="9966" y="39"/>
                        <a:pt x="9966" y="75"/>
                      </a:cubicBezTo>
                      <a:cubicBezTo>
                        <a:pt x="9966" y="114"/>
                        <a:pt x="10005" y="138"/>
                        <a:pt x="10041" y="138"/>
                      </a:cubicBezTo>
                      <a:lnTo>
                        <a:pt x="10490" y="138"/>
                      </a:lnTo>
                      <a:cubicBezTo>
                        <a:pt x="10529" y="138"/>
                        <a:pt x="10553" y="114"/>
                        <a:pt x="10553" y="75"/>
                      </a:cubicBezTo>
                      <a:cubicBezTo>
                        <a:pt x="10553" y="39"/>
                        <a:pt x="10529" y="0"/>
                        <a:pt x="1049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6" name="Google Shape;3356;p31"/>
                <p:cNvSpPr/>
                <p:nvPr/>
              </p:nvSpPr>
              <p:spPr>
                <a:xfrm>
                  <a:off x="1922692" y="4028606"/>
                  <a:ext cx="26021" cy="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" h="139" extrusionOk="0">
                      <a:moveTo>
                        <a:pt x="63" y="0"/>
                      </a:moveTo>
                      <a:cubicBezTo>
                        <a:pt x="27" y="0"/>
                        <a:pt x="0" y="39"/>
                        <a:pt x="0" y="75"/>
                      </a:cubicBezTo>
                      <a:cubicBezTo>
                        <a:pt x="0" y="114"/>
                        <a:pt x="27" y="138"/>
                        <a:pt x="63" y="138"/>
                      </a:cubicBezTo>
                      <a:lnTo>
                        <a:pt x="300" y="138"/>
                      </a:lnTo>
                      <a:cubicBezTo>
                        <a:pt x="339" y="138"/>
                        <a:pt x="363" y="114"/>
                        <a:pt x="363" y="75"/>
                      </a:cubicBezTo>
                      <a:cubicBezTo>
                        <a:pt x="363" y="39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7" name="Google Shape;3357;p31"/>
                <p:cNvSpPr/>
                <p:nvPr/>
              </p:nvSpPr>
              <p:spPr>
                <a:xfrm>
                  <a:off x="2012046" y="4152632"/>
                  <a:ext cx="2230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8" name="Google Shape;3358;p31"/>
                <p:cNvSpPr/>
                <p:nvPr/>
              </p:nvSpPr>
              <p:spPr>
                <a:xfrm>
                  <a:off x="2051219" y="4152632"/>
                  <a:ext cx="3052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9" name="Google Shape;3359;p31"/>
                <p:cNvSpPr/>
                <p:nvPr/>
              </p:nvSpPr>
              <p:spPr>
                <a:xfrm>
                  <a:off x="2103045" y="4151774"/>
                  <a:ext cx="12510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175" y="3459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0" name="Google Shape;3360;p31"/>
                <p:cNvSpPr/>
                <p:nvPr/>
              </p:nvSpPr>
              <p:spPr>
                <a:xfrm>
                  <a:off x="2136928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1" name="Google Shape;3361;p31"/>
                <p:cNvSpPr/>
                <p:nvPr/>
              </p:nvSpPr>
              <p:spPr>
                <a:xfrm>
                  <a:off x="2176316" y="4152632"/>
                  <a:ext cx="3116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2" name="Google Shape;3362;p31"/>
                <p:cNvSpPr/>
                <p:nvPr/>
              </p:nvSpPr>
              <p:spPr>
                <a:xfrm>
                  <a:off x="2233360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0" y="1"/>
                      </a:moveTo>
                      <a:lnTo>
                        <a:pt x="0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3" name="Google Shape;3363;p31"/>
                <p:cNvSpPr/>
                <p:nvPr/>
              </p:nvSpPr>
              <p:spPr>
                <a:xfrm>
                  <a:off x="2227141" y="4151774"/>
                  <a:ext cx="1351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89" y="3459"/>
                      </a:lnTo>
                      <a:lnTo>
                        <a:pt x="1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4" name="Google Shape;3364;p31"/>
                <p:cNvSpPr/>
                <p:nvPr/>
              </p:nvSpPr>
              <p:spPr>
                <a:xfrm>
                  <a:off x="2258379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5" name="Google Shape;3365;p31"/>
                <p:cNvSpPr/>
                <p:nvPr/>
              </p:nvSpPr>
              <p:spPr>
                <a:xfrm>
                  <a:off x="2297624" y="4152632"/>
                  <a:ext cx="30453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26" y="3447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6" name="Google Shape;3366;p31"/>
                <p:cNvSpPr/>
                <p:nvPr/>
              </p:nvSpPr>
              <p:spPr>
                <a:xfrm>
                  <a:off x="2345804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7" name="Google Shape;3367;p31"/>
                <p:cNvSpPr/>
                <p:nvPr/>
              </p:nvSpPr>
              <p:spPr>
                <a:xfrm>
                  <a:off x="2383261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3" y="3447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8" name="Google Shape;3368;p31"/>
                <p:cNvSpPr/>
                <p:nvPr/>
              </p:nvSpPr>
              <p:spPr>
                <a:xfrm>
                  <a:off x="2422720" y="4152632"/>
                  <a:ext cx="3109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35" y="3447"/>
                      </a:lnTo>
                      <a:lnTo>
                        <a:pt x="43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9" name="Google Shape;3369;p31"/>
                <p:cNvSpPr/>
                <p:nvPr/>
              </p:nvSpPr>
              <p:spPr>
                <a:xfrm>
                  <a:off x="2479693" y="4151774"/>
                  <a:ext cx="71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60" extrusionOk="0">
                      <a:moveTo>
                        <a:pt x="1" y="1"/>
                      </a:moveTo>
                      <a:lnTo>
                        <a:pt x="1" y="345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0" name="Google Shape;3370;p31"/>
                <p:cNvSpPr/>
                <p:nvPr/>
              </p:nvSpPr>
              <p:spPr>
                <a:xfrm>
                  <a:off x="2469828" y="4151774"/>
                  <a:ext cx="18944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60" extrusionOk="0">
                      <a:moveTo>
                        <a:pt x="1" y="1"/>
                      </a:moveTo>
                      <a:lnTo>
                        <a:pt x="1" y="3459"/>
                      </a:lnTo>
                      <a:lnTo>
                        <a:pt x="264" y="3459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1" name="Google Shape;3371;p31"/>
                <p:cNvSpPr/>
                <p:nvPr/>
              </p:nvSpPr>
              <p:spPr>
                <a:xfrm>
                  <a:off x="2501996" y="4152632"/>
                  <a:ext cx="2251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15" y="3447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2" name="Google Shape;3372;p31"/>
                <p:cNvSpPr/>
                <p:nvPr/>
              </p:nvSpPr>
              <p:spPr>
                <a:xfrm>
                  <a:off x="2541383" y="4152632"/>
                  <a:ext cx="3138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38" y="3447"/>
                      </a:lnTo>
                      <a:lnTo>
                        <a:pt x="43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3" name="Google Shape;3373;p31"/>
                <p:cNvSpPr/>
                <p:nvPr/>
              </p:nvSpPr>
              <p:spPr>
                <a:xfrm>
                  <a:off x="2593066" y="4151774"/>
                  <a:ext cx="12653" cy="24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3460" extrusionOk="0">
                      <a:moveTo>
                        <a:pt x="0" y="1"/>
                      </a:moveTo>
                      <a:lnTo>
                        <a:pt x="0" y="3459"/>
                      </a:lnTo>
                      <a:lnTo>
                        <a:pt x="177" y="3459"/>
                      </a:lnTo>
                      <a:lnTo>
                        <a:pt x="17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4" name="Google Shape;3374;p31"/>
                <p:cNvSpPr/>
                <p:nvPr/>
              </p:nvSpPr>
              <p:spPr>
                <a:xfrm>
                  <a:off x="2627093" y="4152632"/>
                  <a:ext cx="2237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312" y="344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75" name="Google Shape;3375;p31"/>
              <p:cNvSpPr/>
              <p:nvPr/>
            </p:nvSpPr>
            <p:spPr>
              <a:xfrm>
                <a:off x="2916050" y="991053"/>
                <a:ext cx="380875" cy="382846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5245" extrusionOk="0">
                    <a:moveTo>
                      <a:pt x="0" y="0"/>
                    </a:moveTo>
                    <a:lnTo>
                      <a:pt x="0" y="1238"/>
                    </a:lnTo>
                    <a:lnTo>
                      <a:pt x="3995" y="5245"/>
                    </a:lnTo>
                    <a:lnTo>
                      <a:pt x="5218" y="52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31"/>
              <p:cNvSpPr/>
              <p:nvPr/>
            </p:nvSpPr>
            <p:spPr>
              <a:xfrm>
                <a:off x="2916050" y="1180687"/>
                <a:ext cx="193211" cy="193211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647" extrusionOk="0">
                    <a:moveTo>
                      <a:pt x="0" y="1"/>
                    </a:moveTo>
                    <a:lnTo>
                      <a:pt x="0" y="1223"/>
                    </a:lnTo>
                    <a:lnTo>
                      <a:pt x="1424" y="2647"/>
                    </a:lnTo>
                    <a:lnTo>
                      <a:pt x="2647" y="264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31"/>
              <p:cNvSpPr/>
              <p:nvPr/>
            </p:nvSpPr>
            <p:spPr>
              <a:xfrm>
                <a:off x="2916050" y="825215"/>
                <a:ext cx="546933" cy="548685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7517" extrusionOk="0">
                    <a:moveTo>
                      <a:pt x="0" y="0"/>
                    </a:moveTo>
                    <a:lnTo>
                      <a:pt x="0" y="1235"/>
                    </a:lnTo>
                    <a:lnTo>
                      <a:pt x="6267" y="7517"/>
                    </a:lnTo>
                    <a:lnTo>
                      <a:pt x="7493" y="75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31"/>
              <p:cNvSpPr/>
              <p:nvPr/>
            </p:nvSpPr>
            <p:spPr>
              <a:xfrm>
                <a:off x="2916050" y="744924"/>
                <a:ext cx="630728" cy="628976"/>
              </a:xfrm>
              <a:custGeom>
                <a:avLst/>
                <a:gdLst/>
                <a:ahLst/>
                <a:cxnLst/>
                <a:rect l="l" t="t" r="r" b="b"/>
                <a:pathLst>
                  <a:path w="8641" h="8617" extrusionOk="0">
                    <a:moveTo>
                      <a:pt x="0" y="0"/>
                    </a:moveTo>
                    <a:lnTo>
                      <a:pt x="0" y="51"/>
                    </a:lnTo>
                    <a:lnTo>
                      <a:pt x="8530" y="8617"/>
                    </a:lnTo>
                    <a:lnTo>
                      <a:pt x="8641" y="8617"/>
                    </a:lnTo>
                    <a:lnTo>
                      <a:pt x="8641" y="7505"/>
                    </a:lnTo>
                    <a:lnTo>
                      <a:pt x="118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31"/>
              <p:cNvSpPr/>
              <p:nvPr/>
            </p:nvSpPr>
            <p:spPr>
              <a:xfrm>
                <a:off x="3078166" y="744924"/>
                <a:ext cx="468612" cy="472334"/>
              </a:xfrm>
              <a:custGeom>
                <a:avLst/>
                <a:gdLst/>
                <a:ahLst/>
                <a:cxnLst/>
                <a:rect l="l" t="t" r="r" b="b"/>
                <a:pathLst>
                  <a:path w="6420" h="6471" extrusionOk="0">
                    <a:moveTo>
                      <a:pt x="0" y="0"/>
                    </a:moveTo>
                    <a:lnTo>
                      <a:pt x="6420" y="6471"/>
                    </a:lnTo>
                    <a:lnTo>
                      <a:pt x="6420" y="5233"/>
                    </a:lnTo>
                    <a:lnTo>
                      <a:pt x="1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31"/>
              <p:cNvSpPr/>
              <p:nvPr/>
            </p:nvSpPr>
            <p:spPr>
              <a:xfrm>
                <a:off x="3243274" y="744924"/>
                <a:ext cx="303503" cy="305474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4185" extrusionOk="0">
                    <a:moveTo>
                      <a:pt x="1" y="0"/>
                    </a:moveTo>
                    <a:lnTo>
                      <a:pt x="4158" y="4184"/>
                    </a:lnTo>
                    <a:lnTo>
                      <a:pt x="4158" y="2962"/>
                    </a:lnTo>
                    <a:lnTo>
                      <a:pt x="12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31"/>
              <p:cNvSpPr/>
              <p:nvPr/>
            </p:nvSpPr>
            <p:spPr>
              <a:xfrm>
                <a:off x="3415462" y="744924"/>
                <a:ext cx="131314" cy="133284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826" extrusionOk="0">
                    <a:moveTo>
                      <a:pt x="0" y="0"/>
                    </a:moveTo>
                    <a:lnTo>
                      <a:pt x="1799" y="1826"/>
                    </a:lnTo>
                    <a:lnTo>
                      <a:pt x="1799" y="600"/>
                    </a:lnTo>
                    <a:lnTo>
                      <a:pt x="12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82" name="Google Shape;3382;p31"/>
            <p:cNvGrpSpPr/>
            <p:nvPr/>
          </p:nvGrpSpPr>
          <p:grpSpPr>
            <a:xfrm rot="1319946">
              <a:off x="6651826" y="-890801"/>
              <a:ext cx="751708" cy="1600539"/>
              <a:chOff x="717790" y="2649667"/>
              <a:chExt cx="931164" cy="1982636"/>
            </a:xfrm>
          </p:grpSpPr>
          <p:grpSp>
            <p:nvGrpSpPr>
              <p:cNvPr id="3383" name="Google Shape;3383;p31"/>
              <p:cNvGrpSpPr/>
              <p:nvPr/>
            </p:nvGrpSpPr>
            <p:grpSpPr>
              <a:xfrm>
                <a:off x="717790" y="2649667"/>
                <a:ext cx="931164" cy="1982636"/>
                <a:chOff x="2950128" y="2762904"/>
                <a:chExt cx="931164" cy="1982636"/>
              </a:xfrm>
            </p:grpSpPr>
            <p:sp>
              <p:nvSpPr>
                <p:cNvPr id="3384" name="Google Shape;3384;p31"/>
                <p:cNvSpPr/>
                <p:nvPr/>
              </p:nvSpPr>
              <p:spPr>
                <a:xfrm>
                  <a:off x="2950128" y="2762904"/>
                  <a:ext cx="931164" cy="1982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6" h="27735" extrusionOk="0">
                      <a:moveTo>
                        <a:pt x="1164" y="0"/>
                      </a:moveTo>
                      <a:cubicBezTo>
                        <a:pt x="1164" y="0"/>
                        <a:pt x="1176" y="12"/>
                        <a:pt x="1176" y="24"/>
                      </a:cubicBezTo>
                      <a:cubicBezTo>
                        <a:pt x="1176" y="674"/>
                        <a:pt x="651" y="1199"/>
                        <a:pt x="1" y="1199"/>
                      </a:cubicBezTo>
                      <a:lnTo>
                        <a:pt x="1" y="26559"/>
                      </a:lnTo>
                      <a:cubicBezTo>
                        <a:pt x="651" y="26559"/>
                        <a:pt x="1176" y="27084"/>
                        <a:pt x="1176" y="27734"/>
                      </a:cubicBezTo>
                      <a:lnTo>
                        <a:pt x="11851" y="27734"/>
                      </a:lnTo>
                      <a:cubicBezTo>
                        <a:pt x="11851" y="27084"/>
                        <a:pt x="12364" y="26559"/>
                        <a:pt x="13014" y="26559"/>
                      </a:cubicBezTo>
                      <a:lnTo>
                        <a:pt x="13026" y="26559"/>
                      </a:lnTo>
                      <a:lnTo>
                        <a:pt x="13026" y="1199"/>
                      </a:lnTo>
                      <a:lnTo>
                        <a:pt x="13014" y="1199"/>
                      </a:lnTo>
                      <a:cubicBezTo>
                        <a:pt x="12364" y="1199"/>
                        <a:pt x="11851" y="674"/>
                        <a:pt x="11851" y="24"/>
                      </a:cubicBezTo>
                      <a:lnTo>
                        <a:pt x="1185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5" name="Google Shape;3385;p31"/>
                <p:cNvSpPr/>
                <p:nvPr/>
              </p:nvSpPr>
              <p:spPr>
                <a:xfrm>
                  <a:off x="3782056" y="4181369"/>
                  <a:ext cx="25949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124" extrusionOk="0">
                      <a:moveTo>
                        <a:pt x="63" y="0"/>
                      </a:moveTo>
                      <a:cubicBezTo>
                        <a:pt x="27" y="0"/>
                        <a:pt x="0" y="24"/>
                        <a:pt x="0" y="63"/>
                      </a:cubicBezTo>
                      <a:cubicBezTo>
                        <a:pt x="0" y="99"/>
                        <a:pt x="27" y="123"/>
                        <a:pt x="63" y="123"/>
                      </a:cubicBezTo>
                      <a:lnTo>
                        <a:pt x="300" y="123"/>
                      </a:lnTo>
                      <a:cubicBezTo>
                        <a:pt x="339" y="123"/>
                        <a:pt x="363" y="99"/>
                        <a:pt x="363" y="63"/>
                      </a:cubicBezTo>
                      <a:cubicBezTo>
                        <a:pt x="363" y="24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6" name="Google Shape;3386;p31"/>
                <p:cNvSpPr/>
                <p:nvPr/>
              </p:nvSpPr>
              <p:spPr>
                <a:xfrm>
                  <a:off x="3071650" y="4181369"/>
                  <a:ext cx="68732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5" h="124" extrusionOk="0">
                      <a:moveTo>
                        <a:pt x="75" y="0"/>
                      </a:moveTo>
                      <a:cubicBezTo>
                        <a:pt x="36" y="0"/>
                        <a:pt x="0" y="24"/>
                        <a:pt x="0" y="63"/>
                      </a:cubicBezTo>
                      <a:cubicBezTo>
                        <a:pt x="0" y="99"/>
                        <a:pt x="36" y="123"/>
                        <a:pt x="75" y="123"/>
                      </a:cubicBezTo>
                      <a:lnTo>
                        <a:pt x="525" y="123"/>
                      </a:lnTo>
                      <a:cubicBezTo>
                        <a:pt x="561" y="123"/>
                        <a:pt x="588" y="99"/>
                        <a:pt x="588" y="63"/>
                      </a:cubicBezTo>
                      <a:cubicBezTo>
                        <a:pt x="588" y="24"/>
                        <a:pt x="561" y="0"/>
                        <a:pt x="525" y="0"/>
                      </a:cubicBezTo>
                      <a:close/>
                      <a:moveTo>
                        <a:pt x="974" y="0"/>
                      </a:moveTo>
                      <a:cubicBezTo>
                        <a:pt x="935" y="0"/>
                        <a:pt x="911" y="24"/>
                        <a:pt x="911" y="63"/>
                      </a:cubicBezTo>
                      <a:cubicBezTo>
                        <a:pt x="911" y="99"/>
                        <a:pt x="935" y="123"/>
                        <a:pt x="974" y="123"/>
                      </a:cubicBezTo>
                      <a:lnTo>
                        <a:pt x="1424" y="123"/>
                      </a:lnTo>
                      <a:cubicBezTo>
                        <a:pt x="1460" y="123"/>
                        <a:pt x="1499" y="99"/>
                        <a:pt x="1499" y="63"/>
                      </a:cubicBezTo>
                      <a:cubicBezTo>
                        <a:pt x="1499" y="24"/>
                        <a:pt x="1460" y="0"/>
                        <a:pt x="1424" y="0"/>
                      </a:cubicBezTo>
                      <a:close/>
                      <a:moveTo>
                        <a:pt x="1873" y="0"/>
                      </a:moveTo>
                      <a:cubicBezTo>
                        <a:pt x="1834" y="0"/>
                        <a:pt x="1810" y="24"/>
                        <a:pt x="1810" y="63"/>
                      </a:cubicBezTo>
                      <a:cubicBezTo>
                        <a:pt x="1810" y="99"/>
                        <a:pt x="1834" y="123"/>
                        <a:pt x="1873" y="123"/>
                      </a:cubicBezTo>
                      <a:lnTo>
                        <a:pt x="2323" y="123"/>
                      </a:lnTo>
                      <a:cubicBezTo>
                        <a:pt x="2359" y="123"/>
                        <a:pt x="2398" y="99"/>
                        <a:pt x="2398" y="63"/>
                      </a:cubicBezTo>
                      <a:cubicBezTo>
                        <a:pt x="2398" y="24"/>
                        <a:pt x="2359" y="0"/>
                        <a:pt x="2323" y="0"/>
                      </a:cubicBezTo>
                      <a:close/>
                      <a:moveTo>
                        <a:pt x="2784" y="0"/>
                      </a:moveTo>
                      <a:cubicBezTo>
                        <a:pt x="2745" y="0"/>
                        <a:pt x="2710" y="24"/>
                        <a:pt x="2710" y="63"/>
                      </a:cubicBezTo>
                      <a:cubicBezTo>
                        <a:pt x="2710" y="99"/>
                        <a:pt x="2745" y="123"/>
                        <a:pt x="2784" y="123"/>
                      </a:cubicBezTo>
                      <a:lnTo>
                        <a:pt x="3234" y="123"/>
                      </a:lnTo>
                      <a:cubicBezTo>
                        <a:pt x="3270" y="123"/>
                        <a:pt x="3297" y="99"/>
                        <a:pt x="3297" y="63"/>
                      </a:cubicBezTo>
                      <a:cubicBezTo>
                        <a:pt x="3297" y="24"/>
                        <a:pt x="3270" y="0"/>
                        <a:pt x="3234" y="0"/>
                      </a:cubicBezTo>
                      <a:close/>
                      <a:moveTo>
                        <a:pt x="3684" y="0"/>
                      </a:moveTo>
                      <a:cubicBezTo>
                        <a:pt x="3645" y="0"/>
                        <a:pt x="3621" y="24"/>
                        <a:pt x="3621" y="63"/>
                      </a:cubicBezTo>
                      <a:cubicBezTo>
                        <a:pt x="3621" y="99"/>
                        <a:pt x="3645" y="123"/>
                        <a:pt x="3684" y="123"/>
                      </a:cubicBezTo>
                      <a:lnTo>
                        <a:pt x="4133" y="123"/>
                      </a:lnTo>
                      <a:cubicBezTo>
                        <a:pt x="4169" y="123"/>
                        <a:pt x="4196" y="99"/>
                        <a:pt x="4196" y="63"/>
                      </a:cubicBezTo>
                      <a:cubicBezTo>
                        <a:pt x="4196" y="24"/>
                        <a:pt x="4169" y="0"/>
                        <a:pt x="4133" y="0"/>
                      </a:cubicBezTo>
                      <a:close/>
                      <a:moveTo>
                        <a:pt x="4583" y="0"/>
                      </a:moveTo>
                      <a:cubicBezTo>
                        <a:pt x="4544" y="0"/>
                        <a:pt x="4520" y="24"/>
                        <a:pt x="4520" y="63"/>
                      </a:cubicBezTo>
                      <a:cubicBezTo>
                        <a:pt x="4520" y="99"/>
                        <a:pt x="4544" y="123"/>
                        <a:pt x="4583" y="123"/>
                      </a:cubicBezTo>
                      <a:lnTo>
                        <a:pt x="5032" y="123"/>
                      </a:lnTo>
                      <a:cubicBezTo>
                        <a:pt x="5068" y="123"/>
                        <a:pt x="5107" y="99"/>
                        <a:pt x="5107" y="63"/>
                      </a:cubicBezTo>
                      <a:cubicBezTo>
                        <a:pt x="5107" y="24"/>
                        <a:pt x="5068" y="0"/>
                        <a:pt x="5032" y="0"/>
                      </a:cubicBezTo>
                      <a:close/>
                      <a:moveTo>
                        <a:pt x="5494" y="0"/>
                      </a:moveTo>
                      <a:cubicBezTo>
                        <a:pt x="5458" y="0"/>
                        <a:pt x="5419" y="24"/>
                        <a:pt x="5419" y="63"/>
                      </a:cubicBezTo>
                      <a:cubicBezTo>
                        <a:pt x="5419" y="99"/>
                        <a:pt x="5458" y="123"/>
                        <a:pt x="5494" y="123"/>
                      </a:cubicBezTo>
                      <a:lnTo>
                        <a:pt x="5943" y="123"/>
                      </a:lnTo>
                      <a:cubicBezTo>
                        <a:pt x="5982" y="123"/>
                        <a:pt x="6006" y="99"/>
                        <a:pt x="6006" y="63"/>
                      </a:cubicBezTo>
                      <a:cubicBezTo>
                        <a:pt x="6006" y="24"/>
                        <a:pt x="5982" y="0"/>
                        <a:pt x="5943" y="0"/>
                      </a:cubicBezTo>
                      <a:close/>
                      <a:moveTo>
                        <a:pt x="6393" y="0"/>
                      </a:moveTo>
                      <a:cubicBezTo>
                        <a:pt x="6357" y="0"/>
                        <a:pt x="6318" y="24"/>
                        <a:pt x="6318" y="63"/>
                      </a:cubicBezTo>
                      <a:cubicBezTo>
                        <a:pt x="6318" y="99"/>
                        <a:pt x="6357" y="123"/>
                        <a:pt x="6393" y="123"/>
                      </a:cubicBezTo>
                      <a:lnTo>
                        <a:pt x="6842" y="123"/>
                      </a:lnTo>
                      <a:cubicBezTo>
                        <a:pt x="6881" y="123"/>
                        <a:pt x="6905" y="99"/>
                        <a:pt x="6905" y="63"/>
                      </a:cubicBezTo>
                      <a:cubicBezTo>
                        <a:pt x="6905" y="24"/>
                        <a:pt x="6881" y="0"/>
                        <a:pt x="6842" y="0"/>
                      </a:cubicBezTo>
                      <a:close/>
                      <a:moveTo>
                        <a:pt x="7292" y="0"/>
                      </a:moveTo>
                      <a:cubicBezTo>
                        <a:pt x="7256" y="0"/>
                        <a:pt x="7229" y="24"/>
                        <a:pt x="7229" y="63"/>
                      </a:cubicBezTo>
                      <a:cubicBezTo>
                        <a:pt x="7229" y="99"/>
                        <a:pt x="7256" y="123"/>
                        <a:pt x="7292" y="123"/>
                      </a:cubicBezTo>
                      <a:lnTo>
                        <a:pt x="7741" y="123"/>
                      </a:lnTo>
                      <a:cubicBezTo>
                        <a:pt x="7780" y="123"/>
                        <a:pt x="7816" y="99"/>
                        <a:pt x="7816" y="63"/>
                      </a:cubicBezTo>
                      <a:cubicBezTo>
                        <a:pt x="7816" y="24"/>
                        <a:pt x="7780" y="0"/>
                        <a:pt x="7741" y="0"/>
                      </a:cubicBezTo>
                      <a:close/>
                      <a:moveTo>
                        <a:pt x="8191" y="0"/>
                      </a:moveTo>
                      <a:cubicBezTo>
                        <a:pt x="8155" y="0"/>
                        <a:pt x="8128" y="24"/>
                        <a:pt x="8128" y="63"/>
                      </a:cubicBezTo>
                      <a:cubicBezTo>
                        <a:pt x="8128" y="99"/>
                        <a:pt x="8155" y="123"/>
                        <a:pt x="8191" y="123"/>
                      </a:cubicBezTo>
                      <a:lnTo>
                        <a:pt x="8653" y="123"/>
                      </a:lnTo>
                      <a:cubicBezTo>
                        <a:pt x="8692" y="123"/>
                        <a:pt x="8715" y="99"/>
                        <a:pt x="8715" y="63"/>
                      </a:cubicBezTo>
                      <a:cubicBezTo>
                        <a:pt x="8715" y="24"/>
                        <a:pt x="8692" y="0"/>
                        <a:pt x="8653" y="0"/>
                      </a:cubicBezTo>
                      <a:close/>
                      <a:moveTo>
                        <a:pt x="9102" y="0"/>
                      </a:moveTo>
                      <a:cubicBezTo>
                        <a:pt x="9066" y="0"/>
                        <a:pt x="9027" y="24"/>
                        <a:pt x="9027" y="63"/>
                      </a:cubicBezTo>
                      <a:cubicBezTo>
                        <a:pt x="9027" y="99"/>
                        <a:pt x="9066" y="123"/>
                        <a:pt x="9102" y="123"/>
                      </a:cubicBezTo>
                      <a:lnTo>
                        <a:pt x="9552" y="123"/>
                      </a:lnTo>
                      <a:cubicBezTo>
                        <a:pt x="9591" y="123"/>
                        <a:pt x="9615" y="99"/>
                        <a:pt x="9615" y="63"/>
                      </a:cubicBezTo>
                      <a:cubicBezTo>
                        <a:pt x="9615" y="24"/>
                        <a:pt x="9591" y="0"/>
                        <a:pt x="95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7" name="Google Shape;3387;p31"/>
                <p:cNvSpPr/>
                <p:nvPr/>
              </p:nvSpPr>
              <p:spPr>
                <a:xfrm>
                  <a:off x="3022541" y="4181369"/>
                  <a:ext cx="2687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124" extrusionOk="0">
                      <a:moveTo>
                        <a:pt x="76" y="0"/>
                      </a:moveTo>
                      <a:cubicBezTo>
                        <a:pt x="37" y="0"/>
                        <a:pt x="1" y="24"/>
                        <a:pt x="1" y="63"/>
                      </a:cubicBezTo>
                      <a:cubicBezTo>
                        <a:pt x="1" y="99"/>
                        <a:pt x="37" y="123"/>
                        <a:pt x="76" y="123"/>
                      </a:cubicBezTo>
                      <a:lnTo>
                        <a:pt x="313" y="123"/>
                      </a:lnTo>
                      <a:cubicBezTo>
                        <a:pt x="349" y="123"/>
                        <a:pt x="376" y="99"/>
                        <a:pt x="376" y="63"/>
                      </a:cubicBezTo>
                      <a:cubicBezTo>
                        <a:pt x="376" y="24"/>
                        <a:pt x="349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8" name="Google Shape;3388;p31"/>
                <p:cNvSpPr/>
                <p:nvPr/>
              </p:nvSpPr>
              <p:spPr>
                <a:xfrm>
                  <a:off x="3132268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9" name="Google Shape;3389;p31"/>
                <p:cNvSpPr/>
                <p:nvPr/>
              </p:nvSpPr>
              <p:spPr>
                <a:xfrm>
                  <a:off x="3168868" y="4295529"/>
                  <a:ext cx="2945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0" name="Google Shape;3390;p31"/>
                <p:cNvSpPr/>
                <p:nvPr/>
              </p:nvSpPr>
              <p:spPr>
                <a:xfrm>
                  <a:off x="3217119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1" name="Google Shape;3391;p31"/>
                <p:cNvSpPr/>
                <p:nvPr/>
              </p:nvSpPr>
              <p:spPr>
                <a:xfrm>
                  <a:off x="3250073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2" name="Google Shape;3392;p31"/>
                <p:cNvSpPr/>
                <p:nvPr/>
              </p:nvSpPr>
              <p:spPr>
                <a:xfrm>
                  <a:off x="3286745" y="4295529"/>
                  <a:ext cx="2938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3" name="Google Shape;3393;p31"/>
                <p:cNvSpPr/>
                <p:nvPr/>
              </p:nvSpPr>
              <p:spPr>
                <a:xfrm>
                  <a:off x="3341144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4" name="Google Shape;3394;p31"/>
                <p:cNvSpPr/>
                <p:nvPr/>
              </p:nvSpPr>
              <p:spPr>
                <a:xfrm>
                  <a:off x="3334925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5" name="Google Shape;3395;p31"/>
                <p:cNvSpPr/>
                <p:nvPr/>
              </p:nvSpPr>
              <p:spPr>
                <a:xfrm>
                  <a:off x="3363447" y="4295529"/>
                  <a:ext cx="2144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6" name="Google Shape;3396;p31"/>
                <p:cNvSpPr/>
                <p:nvPr/>
              </p:nvSpPr>
              <p:spPr>
                <a:xfrm>
                  <a:off x="3400904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2" y="3447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7" name="Google Shape;3397;p31"/>
                <p:cNvSpPr/>
                <p:nvPr/>
              </p:nvSpPr>
              <p:spPr>
                <a:xfrm>
                  <a:off x="3446511" y="4295529"/>
                  <a:ext cx="178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50" y="3447"/>
                      </a:lnTo>
                      <a:lnTo>
                        <a:pt x="2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8" name="Google Shape;3398;p31"/>
                <p:cNvSpPr/>
                <p:nvPr/>
              </p:nvSpPr>
              <p:spPr>
                <a:xfrm>
                  <a:off x="3481252" y="4295529"/>
                  <a:ext cx="2151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9" name="Google Shape;3399;p31"/>
                <p:cNvSpPr/>
                <p:nvPr/>
              </p:nvSpPr>
              <p:spPr>
                <a:xfrm>
                  <a:off x="3518709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3" y="3447"/>
                      </a:lnTo>
                      <a:lnTo>
                        <a:pt x="40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0" name="Google Shape;3400;p31"/>
                <p:cNvSpPr/>
                <p:nvPr/>
              </p:nvSpPr>
              <p:spPr>
                <a:xfrm>
                  <a:off x="3572322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1" name="Google Shape;3401;p31"/>
                <p:cNvSpPr/>
                <p:nvPr/>
              </p:nvSpPr>
              <p:spPr>
                <a:xfrm>
                  <a:off x="3562457" y="4295529"/>
                  <a:ext cx="1894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64" y="3447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2" name="Google Shape;3402;p31"/>
                <p:cNvSpPr/>
                <p:nvPr/>
              </p:nvSpPr>
              <p:spPr>
                <a:xfrm>
                  <a:off x="3593696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9" y="3447"/>
                      </a:lnTo>
                      <a:lnTo>
                        <a:pt x="2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31"/>
                <p:cNvSpPr/>
                <p:nvPr/>
              </p:nvSpPr>
              <p:spPr>
                <a:xfrm>
                  <a:off x="3630367" y="4295529"/>
                  <a:ext cx="2959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4" y="3447"/>
                      </a:lnTo>
                      <a:lnTo>
                        <a:pt x="4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31"/>
                <p:cNvSpPr/>
                <p:nvPr/>
              </p:nvSpPr>
              <p:spPr>
                <a:xfrm>
                  <a:off x="3678547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5" y="3447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5" name="Google Shape;3405;p31"/>
                <p:cNvSpPr/>
                <p:nvPr/>
              </p:nvSpPr>
              <p:spPr>
                <a:xfrm>
                  <a:off x="3711573" y="4295529"/>
                  <a:ext cx="2058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06" name="Google Shape;3406;p31"/>
              <p:cNvGrpSpPr/>
              <p:nvPr/>
            </p:nvGrpSpPr>
            <p:grpSpPr>
              <a:xfrm rot="-5400000">
                <a:off x="1042218" y="2701458"/>
                <a:ext cx="282307" cy="563980"/>
                <a:chOff x="4391550" y="576822"/>
                <a:chExt cx="435928" cy="870878"/>
              </a:xfrm>
            </p:grpSpPr>
            <p:sp>
              <p:nvSpPr>
                <p:cNvPr id="3407" name="Google Shape;3407;p31"/>
                <p:cNvSpPr/>
                <p:nvPr/>
              </p:nvSpPr>
              <p:spPr>
                <a:xfrm rot="-5400000">
                  <a:off x="4174076" y="794297"/>
                  <a:ext cx="870878" cy="435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0" h="6232" extrusionOk="0">
                      <a:moveTo>
                        <a:pt x="0" y="0"/>
                      </a:moveTo>
                      <a:cubicBezTo>
                        <a:pt x="0" y="3447"/>
                        <a:pt x="2784" y="6231"/>
                        <a:pt x="6219" y="6231"/>
                      </a:cubicBezTo>
                      <a:cubicBezTo>
                        <a:pt x="9665" y="6231"/>
                        <a:pt x="12449" y="3447"/>
                        <a:pt x="12449" y="0"/>
                      </a:cubicBezTo>
                      <a:lnTo>
                        <a:pt x="10513" y="0"/>
                      </a:lnTo>
                      <a:cubicBezTo>
                        <a:pt x="10513" y="2374"/>
                        <a:pt x="8592" y="4298"/>
                        <a:pt x="6219" y="4298"/>
                      </a:cubicBezTo>
                      <a:cubicBezTo>
                        <a:pt x="3857" y="4298"/>
                        <a:pt x="1936" y="2374"/>
                        <a:pt x="193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31"/>
                <p:cNvSpPr/>
                <p:nvPr/>
              </p:nvSpPr>
              <p:spPr>
                <a:xfrm rot="-5400000">
                  <a:off x="4241892" y="861904"/>
                  <a:ext cx="600031" cy="300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8" h="4299" extrusionOk="0">
                      <a:moveTo>
                        <a:pt x="0" y="0"/>
                      </a:moveTo>
                      <a:cubicBezTo>
                        <a:pt x="0" y="2374"/>
                        <a:pt x="1921" y="4298"/>
                        <a:pt x="4283" y="4298"/>
                      </a:cubicBezTo>
                      <a:cubicBezTo>
                        <a:pt x="6656" y="4298"/>
                        <a:pt x="8577" y="2374"/>
                        <a:pt x="8577" y="0"/>
                      </a:cubicBezTo>
                      <a:lnTo>
                        <a:pt x="6893" y="0"/>
                      </a:lnTo>
                      <a:cubicBezTo>
                        <a:pt x="6893" y="1436"/>
                        <a:pt x="5730" y="2611"/>
                        <a:pt x="4283" y="2611"/>
                      </a:cubicBezTo>
                      <a:cubicBezTo>
                        <a:pt x="2847" y="2611"/>
                        <a:pt x="1684" y="1436"/>
                        <a:pt x="16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9" name="Google Shape;3409;p31"/>
                <p:cNvSpPr/>
                <p:nvPr/>
              </p:nvSpPr>
              <p:spPr>
                <a:xfrm rot="-5400000">
                  <a:off x="4300650" y="920942"/>
                  <a:ext cx="364440" cy="182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0" h="2611" extrusionOk="0">
                      <a:moveTo>
                        <a:pt x="0" y="0"/>
                      </a:moveTo>
                      <a:cubicBezTo>
                        <a:pt x="0" y="1436"/>
                        <a:pt x="1163" y="2611"/>
                        <a:pt x="2599" y="2611"/>
                      </a:cubicBezTo>
                      <a:cubicBezTo>
                        <a:pt x="4046" y="2611"/>
                        <a:pt x="5209" y="1436"/>
                        <a:pt x="52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10" name="Google Shape;3410;p31"/>
              <p:cNvGrpSpPr/>
              <p:nvPr/>
            </p:nvGrpSpPr>
            <p:grpSpPr>
              <a:xfrm>
                <a:off x="867118" y="3291781"/>
                <a:ext cx="632508" cy="632508"/>
                <a:chOff x="7055875" y="2971225"/>
                <a:chExt cx="192650" cy="192650"/>
              </a:xfrm>
            </p:grpSpPr>
            <p:sp>
              <p:nvSpPr>
                <p:cNvPr id="3411" name="Google Shape;3411;p31"/>
                <p:cNvSpPr/>
                <p:nvPr/>
              </p:nvSpPr>
              <p:spPr>
                <a:xfrm>
                  <a:off x="7055875" y="3063675"/>
                  <a:ext cx="192650" cy="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6" h="324" extrusionOk="0">
                      <a:moveTo>
                        <a:pt x="1" y="0"/>
                      </a:moveTo>
                      <a:lnTo>
                        <a:pt x="1" y="324"/>
                      </a:lnTo>
                      <a:lnTo>
                        <a:pt x="7706" y="324"/>
                      </a:lnTo>
                      <a:lnTo>
                        <a:pt x="77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2" name="Google Shape;3412;p31"/>
                <p:cNvSpPr/>
                <p:nvPr/>
              </p:nvSpPr>
              <p:spPr>
                <a:xfrm>
                  <a:off x="7148025" y="2971225"/>
                  <a:ext cx="8425" cy="19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" h="7706" extrusionOk="0">
                      <a:moveTo>
                        <a:pt x="1" y="0"/>
                      </a:moveTo>
                      <a:lnTo>
                        <a:pt x="1" y="7705"/>
                      </a:lnTo>
                      <a:lnTo>
                        <a:pt x="337" y="7705"/>
                      </a:lnTo>
                      <a:lnTo>
                        <a:pt x="3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3" name="Google Shape;3413;p31"/>
                <p:cNvSpPr/>
                <p:nvPr/>
              </p:nvSpPr>
              <p:spPr>
                <a:xfrm>
                  <a:off x="7148025" y="2971225"/>
                  <a:ext cx="8425" cy="19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" h="7706" extrusionOk="0">
                      <a:moveTo>
                        <a:pt x="1" y="0"/>
                      </a:moveTo>
                      <a:lnTo>
                        <a:pt x="1" y="7705"/>
                      </a:lnTo>
                      <a:lnTo>
                        <a:pt x="337" y="7705"/>
                      </a:lnTo>
                      <a:lnTo>
                        <a:pt x="3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4" name="Google Shape;3414;p31"/>
                <p:cNvSpPr/>
                <p:nvPr/>
              </p:nvSpPr>
              <p:spPr>
                <a:xfrm>
                  <a:off x="7081200" y="2996550"/>
                  <a:ext cx="142075" cy="1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3" h="5683" extrusionOk="0">
                      <a:moveTo>
                        <a:pt x="5446" y="0"/>
                      </a:moveTo>
                      <a:lnTo>
                        <a:pt x="1" y="5458"/>
                      </a:lnTo>
                      <a:lnTo>
                        <a:pt x="237" y="5682"/>
                      </a:lnTo>
                      <a:lnTo>
                        <a:pt x="5683" y="237"/>
                      </a:lnTo>
                      <a:lnTo>
                        <a:pt x="54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5" name="Google Shape;3415;p31"/>
                <p:cNvSpPr/>
                <p:nvPr/>
              </p:nvSpPr>
              <p:spPr>
                <a:xfrm>
                  <a:off x="7081200" y="2996550"/>
                  <a:ext cx="142075" cy="1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3" h="5683" extrusionOk="0">
                      <a:moveTo>
                        <a:pt x="237" y="0"/>
                      </a:moveTo>
                      <a:lnTo>
                        <a:pt x="1" y="237"/>
                      </a:lnTo>
                      <a:lnTo>
                        <a:pt x="5446" y="5682"/>
                      </a:lnTo>
                      <a:lnTo>
                        <a:pt x="5683" y="5458"/>
                      </a:lnTo>
                      <a:lnTo>
                        <a:pt x="2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6" name="Google Shape;3416;p31"/>
                <p:cNvSpPr/>
                <p:nvPr/>
              </p:nvSpPr>
              <p:spPr>
                <a:xfrm>
                  <a:off x="7063075" y="3023350"/>
                  <a:ext cx="178275" cy="8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1" h="3535" extrusionOk="0">
                      <a:moveTo>
                        <a:pt x="6995" y="1"/>
                      </a:moveTo>
                      <a:lnTo>
                        <a:pt x="0" y="3235"/>
                      </a:lnTo>
                      <a:lnTo>
                        <a:pt x="138" y="3534"/>
                      </a:lnTo>
                      <a:lnTo>
                        <a:pt x="7130" y="301"/>
                      </a:lnTo>
                      <a:lnTo>
                        <a:pt x="699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7" name="Google Shape;3417;p31"/>
                <p:cNvSpPr/>
                <p:nvPr/>
              </p:nvSpPr>
              <p:spPr>
                <a:xfrm>
                  <a:off x="7060300" y="3030550"/>
                  <a:ext cx="183875" cy="7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5" h="2974" extrusionOk="0">
                      <a:moveTo>
                        <a:pt x="111" y="1"/>
                      </a:moveTo>
                      <a:lnTo>
                        <a:pt x="0" y="312"/>
                      </a:lnTo>
                      <a:lnTo>
                        <a:pt x="7241" y="2974"/>
                      </a:lnTo>
                      <a:lnTo>
                        <a:pt x="7355" y="2659"/>
                      </a:lnTo>
                      <a:lnTo>
                        <a:pt x="11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8" name="Google Shape;3418;p31"/>
                <p:cNvSpPr/>
                <p:nvPr/>
              </p:nvSpPr>
              <p:spPr>
                <a:xfrm>
                  <a:off x="7108025" y="2978400"/>
                  <a:ext cx="88350" cy="17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4" h="7131" extrusionOk="0">
                      <a:moveTo>
                        <a:pt x="300" y="1"/>
                      </a:moveTo>
                      <a:lnTo>
                        <a:pt x="0" y="139"/>
                      </a:lnTo>
                      <a:lnTo>
                        <a:pt x="3234" y="7131"/>
                      </a:lnTo>
                      <a:lnTo>
                        <a:pt x="3534" y="6993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9" name="Google Shape;3419;p31"/>
                <p:cNvSpPr/>
                <p:nvPr/>
              </p:nvSpPr>
              <p:spPr>
                <a:xfrm>
                  <a:off x="7114925" y="2975925"/>
                  <a:ext cx="74350" cy="18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4" h="7344" extrusionOk="0">
                      <a:moveTo>
                        <a:pt x="2673" y="1"/>
                      </a:moveTo>
                      <a:lnTo>
                        <a:pt x="0" y="7230"/>
                      </a:lnTo>
                      <a:lnTo>
                        <a:pt x="312" y="7343"/>
                      </a:lnTo>
                      <a:lnTo>
                        <a:pt x="2973" y="112"/>
                      </a:lnTo>
                      <a:lnTo>
                        <a:pt x="26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3BD8ADF-B52A-4AA7-AD36-68DE1C9E7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4726" y="505684"/>
            <a:ext cx="3322398" cy="3322398"/>
          </a:xfrm>
          <a:prstGeom prst="rect">
            <a:avLst/>
          </a:prstGeom>
        </p:spPr>
      </p:pic>
      <p:grpSp>
        <p:nvGrpSpPr>
          <p:cNvPr id="106" name="Google Shape;4665;p49">
            <a:extLst>
              <a:ext uri="{FF2B5EF4-FFF2-40B4-BE49-F238E27FC236}">
                <a16:creationId xmlns:a16="http://schemas.microsoft.com/office/drawing/2014/main" id="{06244D62-487D-4F41-A83E-816F6DD5EEF5}"/>
              </a:ext>
            </a:extLst>
          </p:cNvPr>
          <p:cNvGrpSpPr/>
          <p:nvPr/>
        </p:nvGrpSpPr>
        <p:grpSpPr>
          <a:xfrm rot="1388088">
            <a:off x="7189227" y="157246"/>
            <a:ext cx="1908278" cy="1043873"/>
            <a:chOff x="3347775" y="2353625"/>
            <a:chExt cx="953875" cy="537250"/>
          </a:xfrm>
        </p:grpSpPr>
        <p:sp>
          <p:nvSpPr>
            <p:cNvPr id="107" name="Google Shape;4666;p49">
              <a:extLst>
                <a:ext uri="{FF2B5EF4-FFF2-40B4-BE49-F238E27FC236}">
                  <a16:creationId xmlns:a16="http://schemas.microsoft.com/office/drawing/2014/main" id="{5497700E-D190-448A-A0F8-4FB465C0EAEB}"/>
                </a:ext>
              </a:extLst>
            </p:cNvPr>
            <p:cNvSpPr/>
            <p:nvPr/>
          </p:nvSpPr>
          <p:spPr>
            <a:xfrm>
              <a:off x="3347775" y="2353625"/>
              <a:ext cx="953875" cy="537250"/>
            </a:xfrm>
            <a:custGeom>
              <a:avLst/>
              <a:gdLst/>
              <a:ahLst/>
              <a:cxnLst/>
              <a:rect l="l" t="t" r="r" b="b"/>
              <a:pathLst>
                <a:path w="38155" h="21490" extrusionOk="0">
                  <a:moveTo>
                    <a:pt x="28015" y="2883"/>
                  </a:moveTo>
                  <a:cubicBezTo>
                    <a:pt x="28189" y="2883"/>
                    <a:pt x="28317" y="3011"/>
                    <a:pt x="28317" y="3160"/>
                  </a:cubicBezTo>
                  <a:cubicBezTo>
                    <a:pt x="28317" y="3329"/>
                    <a:pt x="28189" y="3457"/>
                    <a:pt x="28015" y="3457"/>
                  </a:cubicBezTo>
                  <a:cubicBezTo>
                    <a:pt x="27846" y="3457"/>
                    <a:pt x="27718" y="3329"/>
                    <a:pt x="27718" y="3160"/>
                  </a:cubicBezTo>
                  <a:cubicBezTo>
                    <a:pt x="27718" y="3011"/>
                    <a:pt x="27846" y="2883"/>
                    <a:pt x="28015" y="2883"/>
                  </a:cubicBezTo>
                  <a:close/>
                  <a:moveTo>
                    <a:pt x="28015" y="4399"/>
                  </a:moveTo>
                  <a:cubicBezTo>
                    <a:pt x="28189" y="4399"/>
                    <a:pt x="28317" y="4527"/>
                    <a:pt x="28317" y="4676"/>
                  </a:cubicBezTo>
                  <a:cubicBezTo>
                    <a:pt x="28317" y="4845"/>
                    <a:pt x="28189" y="4973"/>
                    <a:pt x="28015" y="4973"/>
                  </a:cubicBezTo>
                  <a:cubicBezTo>
                    <a:pt x="27846" y="4973"/>
                    <a:pt x="27718" y="4845"/>
                    <a:pt x="27718" y="4676"/>
                  </a:cubicBezTo>
                  <a:cubicBezTo>
                    <a:pt x="27718" y="4527"/>
                    <a:pt x="27846" y="4399"/>
                    <a:pt x="28015" y="4399"/>
                  </a:cubicBezTo>
                  <a:close/>
                  <a:moveTo>
                    <a:pt x="28015" y="5910"/>
                  </a:moveTo>
                  <a:cubicBezTo>
                    <a:pt x="28189" y="5910"/>
                    <a:pt x="28317" y="6038"/>
                    <a:pt x="28317" y="6192"/>
                  </a:cubicBezTo>
                  <a:cubicBezTo>
                    <a:pt x="28317" y="6361"/>
                    <a:pt x="28189" y="6489"/>
                    <a:pt x="28015" y="6489"/>
                  </a:cubicBezTo>
                  <a:cubicBezTo>
                    <a:pt x="27846" y="6489"/>
                    <a:pt x="27718" y="6361"/>
                    <a:pt x="27718" y="6192"/>
                  </a:cubicBezTo>
                  <a:cubicBezTo>
                    <a:pt x="27718" y="6038"/>
                    <a:pt x="27846" y="5910"/>
                    <a:pt x="28015" y="5910"/>
                  </a:cubicBezTo>
                  <a:close/>
                  <a:moveTo>
                    <a:pt x="28015" y="7426"/>
                  </a:moveTo>
                  <a:cubicBezTo>
                    <a:pt x="28189" y="7426"/>
                    <a:pt x="28317" y="7554"/>
                    <a:pt x="28317" y="7703"/>
                  </a:cubicBezTo>
                  <a:cubicBezTo>
                    <a:pt x="28317" y="7877"/>
                    <a:pt x="28189" y="8005"/>
                    <a:pt x="28015" y="8005"/>
                  </a:cubicBezTo>
                  <a:cubicBezTo>
                    <a:pt x="27846" y="8005"/>
                    <a:pt x="27718" y="7877"/>
                    <a:pt x="27718" y="7703"/>
                  </a:cubicBezTo>
                  <a:cubicBezTo>
                    <a:pt x="27718" y="7554"/>
                    <a:pt x="27846" y="7426"/>
                    <a:pt x="28015" y="7426"/>
                  </a:cubicBezTo>
                  <a:close/>
                  <a:moveTo>
                    <a:pt x="28015" y="8942"/>
                  </a:moveTo>
                  <a:cubicBezTo>
                    <a:pt x="28189" y="8942"/>
                    <a:pt x="28317" y="9070"/>
                    <a:pt x="28317" y="9218"/>
                  </a:cubicBezTo>
                  <a:cubicBezTo>
                    <a:pt x="28317" y="9393"/>
                    <a:pt x="28189" y="9521"/>
                    <a:pt x="28015" y="9521"/>
                  </a:cubicBezTo>
                  <a:cubicBezTo>
                    <a:pt x="27846" y="9521"/>
                    <a:pt x="27718" y="9393"/>
                    <a:pt x="27718" y="9218"/>
                  </a:cubicBezTo>
                  <a:cubicBezTo>
                    <a:pt x="27718" y="9070"/>
                    <a:pt x="27846" y="8942"/>
                    <a:pt x="28015" y="8942"/>
                  </a:cubicBezTo>
                  <a:close/>
                  <a:moveTo>
                    <a:pt x="28015" y="10458"/>
                  </a:moveTo>
                  <a:cubicBezTo>
                    <a:pt x="28189" y="10458"/>
                    <a:pt x="28317" y="10586"/>
                    <a:pt x="28317" y="10734"/>
                  </a:cubicBezTo>
                  <a:cubicBezTo>
                    <a:pt x="28317" y="10903"/>
                    <a:pt x="28189" y="11031"/>
                    <a:pt x="28015" y="11031"/>
                  </a:cubicBezTo>
                  <a:cubicBezTo>
                    <a:pt x="27846" y="11031"/>
                    <a:pt x="27718" y="10903"/>
                    <a:pt x="27718" y="10734"/>
                  </a:cubicBezTo>
                  <a:cubicBezTo>
                    <a:pt x="27718" y="10586"/>
                    <a:pt x="27846" y="10458"/>
                    <a:pt x="28015" y="10458"/>
                  </a:cubicBezTo>
                  <a:close/>
                  <a:moveTo>
                    <a:pt x="28015" y="11974"/>
                  </a:moveTo>
                  <a:cubicBezTo>
                    <a:pt x="28189" y="11974"/>
                    <a:pt x="28317" y="12102"/>
                    <a:pt x="28317" y="12250"/>
                  </a:cubicBezTo>
                  <a:cubicBezTo>
                    <a:pt x="28317" y="12419"/>
                    <a:pt x="28189" y="12547"/>
                    <a:pt x="28015" y="12547"/>
                  </a:cubicBezTo>
                  <a:cubicBezTo>
                    <a:pt x="27846" y="12547"/>
                    <a:pt x="27718" y="12419"/>
                    <a:pt x="27718" y="12250"/>
                  </a:cubicBezTo>
                  <a:cubicBezTo>
                    <a:pt x="27718" y="12102"/>
                    <a:pt x="27846" y="11974"/>
                    <a:pt x="28015" y="11974"/>
                  </a:cubicBezTo>
                  <a:close/>
                  <a:moveTo>
                    <a:pt x="28015" y="13490"/>
                  </a:moveTo>
                  <a:cubicBezTo>
                    <a:pt x="28189" y="13490"/>
                    <a:pt x="28317" y="13618"/>
                    <a:pt x="28317" y="13766"/>
                  </a:cubicBezTo>
                  <a:cubicBezTo>
                    <a:pt x="28317" y="13935"/>
                    <a:pt x="28189" y="14063"/>
                    <a:pt x="28015" y="14063"/>
                  </a:cubicBezTo>
                  <a:cubicBezTo>
                    <a:pt x="27846" y="14063"/>
                    <a:pt x="27718" y="13935"/>
                    <a:pt x="27718" y="13766"/>
                  </a:cubicBezTo>
                  <a:cubicBezTo>
                    <a:pt x="27718" y="13618"/>
                    <a:pt x="27846" y="13490"/>
                    <a:pt x="28015" y="13490"/>
                  </a:cubicBezTo>
                  <a:close/>
                  <a:moveTo>
                    <a:pt x="28015" y="15000"/>
                  </a:moveTo>
                  <a:cubicBezTo>
                    <a:pt x="28189" y="15000"/>
                    <a:pt x="28317" y="15128"/>
                    <a:pt x="28317" y="15303"/>
                  </a:cubicBezTo>
                  <a:cubicBezTo>
                    <a:pt x="28317" y="15451"/>
                    <a:pt x="28189" y="15579"/>
                    <a:pt x="28015" y="15579"/>
                  </a:cubicBezTo>
                  <a:cubicBezTo>
                    <a:pt x="27846" y="15579"/>
                    <a:pt x="27718" y="15451"/>
                    <a:pt x="27718" y="15303"/>
                  </a:cubicBezTo>
                  <a:cubicBezTo>
                    <a:pt x="27718" y="15128"/>
                    <a:pt x="27846" y="15000"/>
                    <a:pt x="28015" y="15000"/>
                  </a:cubicBezTo>
                  <a:close/>
                  <a:moveTo>
                    <a:pt x="28015" y="16516"/>
                  </a:moveTo>
                  <a:cubicBezTo>
                    <a:pt x="28189" y="16516"/>
                    <a:pt x="28317" y="16644"/>
                    <a:pt x="28317" y="16818"/>
                  </a:cubicBezTo>
                  <a:cubicBezTo>
                    <a:pt x="28317" y="16967"/>
                    <a:pt x="28189" y="17095"/>
                    <a:pt x="28015" y="17095"/>
                  </a:cubicBezTo>
                  <a:cubicBezTo>
                    <a:pt x="27846" y="17095"/>
                    <a:pt x="27718" y="16967"/>
                    <a:pt x="27718" y="16818"/>
                  </a:cubicBezTo>
                  <a:cubicBezTo>
                    <a:pt x="27718" y="16644"/>
                    <a:pt x="27846" y="16516"/>
                    <a:pt x="28015" y="16516"/>
                  </a:cubicBezTo>
                  <a:close/>
                  <a:moveTo>
                    <a:pt x="28015" y="18032"/>
                  </a:moveTo>
                  <a:cubicBezTo>
                    <a:pt x="28189" y="18032"/>
                    <a:pt x="28317" y="18160"/>
                    <a:pt x="28317" y="18329"/>
                  </a:cubicBezTo>
                  <a:cubicBezTo>
                    <a:pt x="28317" y="18483"/>
                    <a:pt x="28189" y="18611"/>
                    <a:pt x="28015" y="18611"/>
                  </a:cubicBezTo>
                  <a:cubicBezTo>
                    <a:pt x="27846" y="18611"/>
                    <a:pt x="27718" y="18483"/>
                    <a:pt x="27718" y="18329"/>
                  </a:cubicBezTo>
                  <a:cubicBezTo>
                    <a:pt x="27718" y="18160"/>
                    <a:pt x="27846" y="18032"/>
                    <a:pt x="28015" y="18032"/>
                  </a:cubicBezTo>
                  <a:close/>
                  <a:moveTo>
                    <a:pt x="2024" y="0"/>
                  </a:moveTo>
                  <a:cubicBezTo>
                    <a:pt x="1793" y="917"/>
                    <a:pt x="979" y="1603"/>
                    <a:pt x="1" y="1603"/>
                  </a:cubicBezTo>
                  <a:lnTo>
                    <a:pt x="1" y="3759"/>
                  </a:lnTo>
                  <a:cubicBezTo>
                    <a:pt x="534" y="3759"/>
                    <a:pt x="979" y="4184"/>
                    <a:pt x="979" y="4717"/>
                  </a:cubicBezTo>
                  <a:cubicBezTo>
                    <a:pt x="979" y="5249"/>
                    <a:pt x="534" y="5680"/>
                    <a:pt x="1" y="5680"/>
                  </a:cubicBezTo>
                  <a:lnTo>
                    <a:pt x="1" y="9777"/>
                  </a:lnTo>
                  <a:cubicBezTo>
                    <a:pt x="534" y="9777"/>
                    <a:pt x="979" y="10202"/>
                    <a:pt x="979" y="10734"/>
                  </a:cubicBezTo>
                  <a:cubicBezTo>
                    <a:pt x="979" y="11267"/>
                    <a:pt x="534" y="11718"/>
                    <a:pt x="1" y="11718"/>
                  </a:cubicBezTo>
                  <a:lnTo>
                    <a:pt x="1" y="15815"/>
                  </a:lnTo>
                  <a:cubicBezTo>
                    <a:pt x="534" y="15815"/>
                    <a:pt x="979" y="16240"/>
                    <a:pt x="979" y="16772"/>
                  </a:cubicBezTo>
                  <a:cubicBezTo>
                    <a:pt x="979" y="17305"/>
                    <a:pt x="534" y="17735"/>
                    <a:pt x="1" y="17735"/>
                  </a:cubicBezTo>
                  <a:lnTo>
                    <a:pt x="1" y="19420"/>
                  </a:lnTo>
                  <a:cubicBezTo>
                    <a:pt x="1153" y="19420"/>
                    <a:pt x="2070" y="20337"/>
                    <a:pt x="2070" y="21489"/>
                  </a:cubicBezTo>
                  <a:lnTo>
                    <a:pt x="26350" y="21489"/>
                  </a:lnTo>
                  <a:cubicBezTo>
                    <a:pt x="26350" y="20634"/>
                    <a:pt x="27057" y="19932"/>
                    <a:pt x="27912" y="19932"/>
                  </a:cubicBezTo>
                  <a:cubicBezTo>
                    <a:pt x="28762" y="19932"/>
                    <a:pt x="29449" y="20634"/>
                    <a:pt x="29449" y="21489"/>
                  </a:cubicBezTo>
                  <a:lnTo>
                    <a:pt x="36081" y="21489"/>
                  </a:lnTo>
                  <a:cubicBezTo>
                    <a:pt x="36081" y="20337"/>
                    <a:pt x="37023" y="19420"/>
                    <a:pt x="38155" y="19420"/>
                  </a:cubicBezTo>
                  <a:lnTo>
                    <a:pt x="38155" y="17735"/>
                  </a:lnTo>
                  <a:cubicBezTo>
                    <a:pt x="37617" y="17735"/>
                    <a:pt x="37192" y="17305"/>
                    <a:pt x="37192" y="16772"/>
                  </a:cubicBezTo>
                  <a:cubicBezTo>
                    <a:pt x="37192" y="16240"/>
                    <a:pt x="37617" y="15815"/>
                    <a:pt x="38155" y="15815"/>
                  </a:cubicBezTo>
                  <a:lnTo>
                    <a:pt x="38155" y="11718"/>
                  </a:lnTo>
                  <a:cubicBezTo>
                    <a:pt x="37617" y="11718"/>
                    <a:pt x="37192" y="11267"/>
                    <a:pt x="37192" y="10734"/>
                  </a:cubicBezTo>
                  <a:cubicBezTo>
                    <a:pt x="37192" y="10202"/>
                    <a:pt x="37617" y="9777"/>
                    <a:pt x="38155" y="9777"/>
                  </a:cubicBezTo>
                  <a:lnTo>
                    <a:pt x="38155" y="5680"/>
                  </a:lnTo>
                  <a:cubicBezTo>
                    <a:pt x="37617" y="5680"/>
                    <a:pt x="37192" y="5249"/>
                    <a:pt x="37192" y="4717"/>
                  </a:cubicBezTo>
                  <a:cubicBezTo>
                    <a:pt x="37192" y="4184"/>
                    <a:pt x="37617" y="3759"/>
                    <a:pt x="38155" y="3759"/>
                  </a:cubicBezTo>
                  <a:lnTo>
                    <a:pt x="38155" y="1603"/>
                  </a:lnTo>
                  <a:cubicBezTo>
                    <a:pt x="37172" y="1603"/>
                    <a:pt x="36362" y="917"/>
                    <a:pt x="36147" y="0"/>
                  </a:cubicBezTo>
                  <a:lnTo>
                    <a:pt x="29449" y="0"/>
                  </a:lnTo>
                  <a:cubicBezTo>
                    <a:pt x="29449" y="855"/>
                    <a:pt x="28762" y="1557"/>
                    <a:pt x="27912" y="1557"/>
                  </a:cubicBezTo>
                  <a:cubicBezTo>
                    <a:pt x="27057" y="1557"/>
                    <a:pt x="26350" y="855"/>
                    <a:pt x="263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    </a:t>
              </a:r>
              <a:r>
                <a:rPr lang="as-IN" b="1" dirty="0">
                  <a:solidFill>
                    <a:srgbClr val="002060"/>
                  </a:solidFill>
                </a:rPr>
                <a:t>সাইরেন</a:t>
              </a:r>
              <a:endParaRPr b="1" dirty="0">
                <a:solidFill>
                  <a:srgbClr val="002060"/>
                </a:solidFill>
              </a:endParaRPr>
            </a:p>
          </p:txBody>
        </p:sp>
        <p:grpSp>
          <p:nvGrpSpPr>
            <p:cNvPr id="108" name="Google Shape;4667;p49">
              <a:extLst>
                <a:ext uri="{FF2B5EF4-FFF2-40B4-BE49-F238E27FC236}">
                  <a16:creationId xmlns:a16="http://schemas.microsoft.com/office/drawing/2014/main" id="{EA7B856B-349E-4C3F-8DEC-6222919AC42B}"/>
                </a:ext>
              </a:extLst>
            </p:cNvPr>
            <p:cNvGrpSpPr/>
            <p:nvPr/>
          </p:nvGrpSpPr>
          <p:grpSpPr>
            <a:xfrm>
              <a:off x="3420250" y="2393700"/>
              <a:ext cx="824300" cy="457225"/>
              <a:chOff x="3420250" y="2393700"/>
              <a:chExt cx="824300" cy="457225"/>
            </a:xfrm>
          </p:grpSpPr>
          <p:sp>
            <p:nvSpPr>
              <p:cNvPr id="109" name="Google Shape;4668;p49">
                <a:extLst>
                  <a:ext uri="{FF2B5EF4-FFF2-40B4-BE49-F238E27FC236}">
                    <a16:creationId xmlns:a16="http://schemas.microsoft.com/office/drawing/2014/main" id="{486D29F6-201C-4EEE-B133-A6AC6C66BF94}"/>
                  </a:ext>
                </a:extLst>
              </p:cNvPr>
              <p:cNvSpPr/>
              <p:nvPr/>
            </p:nvSpPr>
            <p:spPr>
              <a:xfrm>
                <a:off x="4095625" y="2393700"/>
                <a:ext cx="148925" cy="457225"/>
              </a:xfrm>
              <a:custGeom>
                <a:avLst/>
                <a:gdLst/>
                <a:ahLst/>
                <a:cxnLst/>
                <a:rect l="l" t="t" r="r" b="b"/>
                <a:pathLst>
                  <a:path w="5957" h="18289" extrusionOk="0">
                    <a:moveTo>
                      <a:pt x="5762" y="190"/>
                    </a:moveTo>
                    <a:lnTo>
                      <a:pt x="5762" y="18094"/>
                    </a:lnTo>
                    <a:lnTo>
                      <a:pt x="216" y="18094"/>
                    </a:lnTo>
                    <a:lnTo>
                      <a:pt x="216" y="190"/>
                    </a:lnTo>
                    <a:close/>
                    <a:moveTo>
                      <a:pt x="1" y="0"/>
                    </a:moveTo>
                    <a:lnTo>
                      <a:pt x="1" y="18288"/>
                    </a:lnTo>
                    <a:lnTo>
                      <a:pt x="5957" y="18288"/>
                    </a:lnTo>
                    <a:lnTo>
                      <a:pt x="59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4669;p49">
                <a:extLst>
                  <a:ext uri="{FF2B5EF4-FFF2-40B4-BE49-F238E27FC236}">
                    <a16:creationId xmlns:a16="http://schemas.microsoft.com/office/drawing/2014/main" id="{921E75B7-9F54-4770-9877-748A6176B2F0}"/>
                  </a:ext>
                </a:extLst>
              </p:cNvPr>
              <p:cNvSpPr/>
              <p:nvPr/>
            </p:nvSpPr>
            <p:spPr>
              <a:xfrm>
                <a:off x="3420250" y="2393700"/>
                <a:ext cx="575675" cy="457225"/>
              </a:xfrm>
              <a:custGeom>
                <a:avLst/>
                <a:gdLst/>
                <a:ahLst/>
                <a:cxnLst/>
                <a:rect l="l" t="t" r="r" b="b"/>
                <a:pathLst>
                  <a:path w="23027" h="18289" extrusionOk="0">
                    <a:moveTo>
                      <a:pt x="22837" y="190"/>
                    </a:moveTo>
                    <a:lnTo>
                      <a:pt x="22837" y="18094"/>
                    </a:lnTo>
                    <a:lnTo>
                      <a:pt x="195" y="18094"/>
                    </a:lnTo>
                    <a:lnTo>
                      <a:pt x="195" y="190"/>
                    </a:lnTo>
                    <a:close/>
                    <a:moveTo>
                      <a:pt x="1" y="0"/>
                    </a:moveTo>
                    <a:lnTo>
                      <a:pt x="1" y="18288"/>
                    </a:lnTo>
                    <a:lnTo>
                      <a:pt x="23026" y="18288"/>
                    </a:lnTo>
                    <a:lnTo>
                      <a:pt x="230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4670;p49">
                <a:extLst>
                  <a:ext uri="{FF2B5EF4-FFF2-40B4-BE49-F238E27FC236}">
                    <a16:creationId xmlns:a16="http://schemas.microsoft.com/office/drawing/2014/main" id="{7EB7F340-198A-4122-BD3B-2FB97184BA4F}"/>
                  </a:ext>
                </a:extLst>
              </p:cNvPr>
              <p:cNvSpPr/>
              <p:nvPr/>
            </p:nvSpPr>
            <p:spPr>
              <a:xfrm>
                <a:off x="3425125" y="2481125"/>
                <a:ext cx="5660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2642" h="109" extrusionOk="0">
                    <a:moveTo>
                      <a:pt x="0" y="1"/>
                    </a:moveTo>
                    <a:lnTo>
                      <a:pt x="0" y="108"/>
                    </a:lnTo>
                    <a:lnTo>
                      <a:pt x="22642" y="108"/>
                    </a:lnTo>
                    <a:lnTo>
                      <a:pt x="226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4671;p49">
                <a:extLst>
                  <a:ext uri="{FF2B5EF4-FFF2-40B4-BE49-F238E27FC236}">
                    <a16:creationId xmlns:a16="http://schemas.microsoft.com/office/drawing/2014/main" id="{59E07417-22BF-4E75-90A5-5FA722836ED0}"/>
                  </a:ext>
                </a:extLst>
              </p:cNvPr>
              <p:cNvSpPr/>
              <p:nvPr/>
            </p:nvSpPr>
            <p:spPr>
              <a:xfrm>
                <a:off x="3425125" y="2761275"/>
                <a:ext cx="566050" cy="2575"/>
              </a:xfrm>
              <a:custGeom>
                <a:avLst/>
                <a:gdLst/>
                <a:ahLst/>
                <a:cxnLst/>
                <a:rect l="l" t="t" r="r" b="b"/>
                <a:pathLst>
                  <a:path w="22642" h="103" extrusionOk="0">
                    <a:moveTo>
                      <a:pt x="0" y="0"/>
                    </a:moveTo>
                    <a:lnTo>
                      <a:pt x="0" y="103"/>
                    </a:lnTo>
                    <a:lnTo>
                      <a:pt x="22642" y="103"/>
                    </a:lnTo>
                    <a:lnTo>
                      <a:pt x="226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3" name="Google Shape;373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Six Features</a:t>
            </a:r>
            <a:endParaRPr dirty="0"/>
          </a:p>
        </p:txBody>
      </p:sp>
      <p:sp>
        <p:nvSpPr>
          <p:cNvPr id="3734" name="Google Shape;3734;p36"/>
          <p:cNvSpPr txBox="1">
            <a:spLocks noGrp="1"/>
          </p:cNvSpPr>
          <p:nvPr>
            <p:ph type="subTitle" idx="1"/>
          </p:nvPr>
        </p:nvSpPr>
        <p:spPr>
          <a:xfrm>
            <a:off x="705638" y="2396166"/>
            <a:ext cx="2063100" cy="1592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 user can create their own profile after verifying his/her information, and agreeing to a set of terms and conditions.</a:t>
            </a:r>
            <a:endParaRPr sz="13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735" name="Google Shape;3735;p36"/>
          <p:cNvSpPr txBox="1">
            <a:spLocks noGrp="1"/>
          </p:cNvSpPr>
          <p:nvPr>
            <p:ph type="subTitle" idx="2"/>
          </p:nvPr>
        </p:nvSpPr>
        <p:spPr>
          <a:xfrm>
            <a:off x="3048280" y="2430509"/>
            <a:ext cx="2063100" cy="22034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s-IN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সাইরেন</a:t>
            </a:r>
            <a:r>
              <a:rPr lang="en-US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will track down the perfect seat for you! Our searching algorithms will assist you look for available seats, even when faced with the most stringent constraints.</a:t>
            </a:r>
            <a:endParaRPr sz="13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738" name="Google Shape;3738;p36"/>
          <p:cNvSpPr txBox="1">
            <a:spLocks noGrp="1"/>
          </p:cNvSpPr>
          <p:nvPr>
            <p:ph type="subTitle" idx="7"/>
          </p:nvPr>
        </p:nvSpPr>
        <p:spPr>
          <a:xfrm>
            <a:off x="713738" y="1346012"/>
            <a:ext cx="2055000" cy="9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Registration</a:t>
            </a:r>
            <a:endParaRPr dirty="0"/>
          </a:p>
        </p:txBody>
      </p:sp>
      <p:sp>
        <p:nvSpPr>
          <p:cNvPr id="3739" name="Google Shape;3739;p36"/>
          <p:cNvSpPr txBox="1">
            <a:spLocks noGrp="1"/>
          </p:cNvSpPr>
          <p:nvPr>
            <p:ph type="subTitle" idx="8"/>
          </p:nvPr>
        </p:nvSpPr>
        <p:spPr>
          <a:xfrm>
            <a:off x="3101254" y="1325000"/>
            <a:ext cx="2055000" cy="9141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Searching</a:t>
            </a:r>
            <a:endParaRPr dirty="0"/>
          </a:p>
        </p:txBody>
      </p:sp>
      <p:sp>
        <p:nvSpPr>
          <p:cNvPr id="3740" name="Google Shape;3740;p36"/>
          <p:cNvSpPr txBox="1">
            <a:spLocks noGrp="1"/>
          </p:cNvSpPr>
          <p:nvPr>
            <p:ph type="subTitle" idx="9"/>
          </p:nvPr>
        </p:nvSpPr>
        <p:spPr>
          <a:xfrm>
            <a:off x="5519650" y="1320681"/>
            <a:ext cx="2055000" cy="9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Clarity All The Way</a:t>
            </a:r>
            <a:endParaRPr dirty="0"/>
          </a:p>
        </p:txBody>
      </p:sp>
      <p:sp>
        <p:nvSpPr>
          <p:cNvPr id="3741" name="Google Shape;3741;p36"/>
          <p:cNvSpPr txBox="1">
            <a:spLocks noGrp="1"/>
          </p:cNvSpPr>
          <p:nvPr>
            <p:ph type="subTitle" idx="5"/>
          </p:nvPr>
        </p:nvSpPr>
        <p:spPr>
          <a:xfrm>
            <a:off x="5390922" y="2384984"/>
            <a:ext cx="2063100" cy="20552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 more confusing tickets. </a:t>
            </a:r>
            <a:r>
              <a:rPr lang="as-IN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সাইরেন</a:t>
            </a:r>
            <a:r>
              <a:rPr lang="en-US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generates unique tickets upon confirmation for reservation, containing just the information you need!</a:t>
            </a:r>
            <a:endParaRPr sz="13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15" name="Google Shape;3714;p35">
            <a:extLst>
              <a:ext uri="{FF2B5EF4-FFF2-40B4-BE49-F238E27FC236}">
                <a16:creationId xmlns:a16="http://schemas.microsoft.com/office/drawing/2014/main" id="{9627F525-C19F-44AE-988B-968114C02870}"/>
              </a:ext>
            </a:extLst>
          </p:cNvPr>
          <p:cNvGrpSpPr/>
          <p:nvPr/>
        </p:nvGrpSpPr>
        <p:grpSpPr>
          <a:xfrm>
            <a:off x="246938" y="1719489"/>
            <a:ext cx="358850" cy="359000"/>
            <a:chOff x="5584088" y="2637500"/>
            <a:chExt cx="358850" cy="359000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6" name="Google Shape;3715;p35">
              <a:extLst>
                <a:ext uri="{FF2B5EF4-FFF2-40B4-BE49-F238E27FC236}">
                  <a16:creationId xmlns:a16="http://schemas.microsoft.com/office/drawing/2014/main" id="{C40FACAF-2B75-489D-B4B7-3C9F6BB73EFB}"/>
                </a:ext>
              </a:extLst>
            </p:cNvPr>
            <p:cNvSpPr/>
            <p:nvPr/>
          </p:nvSpPr>
          <p:spPr>
            <a:xfrm>
              <a:off x="5837213" y="2701350"/>
              <a:ext cx="63025" cy="42025"/>
            </a:xfrm>
            <a:custGeom>
              <a:avLst/>
              <a:gdLst/>
              <a:ahLst/>
              <a:cxnLst/>
              <a:rect l="l" t="t" r="r" b="b"/>
              <a:pathLst>
                <a:path w="2521" h="1681" extrusionOk="0">
                  <a:moveTo>
                    <a:pt x="420" y="0"/>
                  </a:moveTo>
                  <a:cubicBezTo>
                    <a:pt x="191" y="0"/>
                    <a:pt x="0" y="185"/>
                    <a:pt x="0" y="420"/>
                  </a:cubicBezTo>
                  <a:cubicBezTo>
                    <a:pt x="0" y="1120"/>
                    <a:pt x="560" y="1680"/>
                    <a:pt x="1260" y="1680"/>
                  </a:cubicBezTo>
                  <a:cubicBezTo>
                    <a:pt x="1960" y="1680"/>
                    <a:pt x="2521" y="1120"/>
                    <a:pt x="2521" y="420"/>
                  </a:cubicBezTo>
                  <a:cubicBezTo>
                    <a:pt x="2521" y="185"/>
                    <a:pt x="2336" y="0"/>
                    <a:pt x="2100" y="0"/>
                  </a:cubicBezTo>
                  <a:cubicBezTo>
                    <a:pt x="1871" y="0"/>
                    <a:pt x="1680" y="185"/>
                    <a:pt x="1680" y="420"/>
                  </a:cubicBezTo>
                  <a:cubicBezTo>
                    <a:pt x="1680" y="650"/>
                    <a:pt x="1496" y="840"/>
                    <a:pt x="1260" y="840"/>
                  </a:cubicBezTo>
                  <a:cubicBezTo>
                    <a:pt x="1031" y="840"/>
                    <a:pt x="840" y="650"/>
                    <a:pt x="840" y="420"/>
                  </a:cubicBezTo>
                  <a:cubicBezTo>
                    <a:pt x="840" y="185"/>
                    <a:pt x="656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716;p35">
              <a:extLst>
                <a:ext uri="{FF2B5EF4-FFF2-40B4-BE49-F238E27FC236}">
                  <a16:creationId xmlns:a16="http://schemas.microsoft.com/office/drawing/2014/main" id="{C1AEE8F2-906C-42F1-9578-4BEBC3F3D319}"/>
                </a:ext>
              </a:extLst>
            </p:cNvPr>
            <p:cNvSpPr/>
            <p:nvPr/>
          </p:nvSpPr>
          <p:spPr>
            <a:xfrm>
              <a:off x="5584088" y="2637500"/>
              <a:ext cx="358850" cy="359000"/>
            </a:xfrm>
            <a:custGeom>
              <a:avLst/>
              <a:gdLst/>
              <a:ahLst/>
              <a:cxnLst/>
              <a:rect l="l" t="t" r="r" b="b"/>
              <a:pathLst>
                <a:path w="14354" h="14360" extrusionOk="0">
                  <a:moveTo>
                    <a:pt x="13514" y="1014"/>
                  </a:moveTo>
                  <a:lnTo>
                    <a:pt x="13514" y="3254"/>
                  </a:lnTo>
                  <a:cubicBezTo>
                    <a:pt x="13463" y="5937"/>
                    <a:pt x="12786" y="8132"/>
                    <a:pt x="9705" y="10042"/>
                  </a:cubicBezTo>
                  <a:cubicBezTo>
                    <a:pt x="9425" y="9879"/>
                    <a:pt x="9145" y="9695"/>
                    <a:pt x="8893" y="9504"/>
                  </a:cubicBezTo>
                  <a:cubicBezTo>
                    <a:pt x="9145" y="8642"/>
                    <a:pt x="9241" y="7757"/>
                    <a:pt x="9263" y="6872"/>
                  </a:cubicBezTo>
                  <a:cubicBezTo>
                    <a:pt x="9403" y="6799"/>
                    <a:pt x="9543" y="6755"/>
                    <a:pt x="9705" y="6755"/>
                  </a:cubicBezTo>
                  <a:cubicBezTo>
                    <a:pt x="10176" y="6755"/>
                    <a:pt x="10545" y="7124"/>
                    <a:pt x="10545" y="7595"/>
                  </a:cubicBezTo>
                  <a:cubicBezTo>
                    <a:pt x="10545" y="7824"/>
                    <a:pt x="10736" y="8015"/>
                    <a:pt x="10965" y="8015"/>
                  </a:cubicBezTo>
                  <a:cubicBezTo>
                    <a:pt x="11201" y="8015"/>
                    <a:pt x="11385" y="7824"/>
                    <a:pt x="11385" y="7595"/>
                  </a:cubicBezTo>
                  <a:cubicBezTo>
                    <a:pt x="11385" y="6682"/>
                    <a:pt x="10641" y="5914"/>
                    <a:pt x="9705" y="5914"/>
                  </a:cubicBezTo>
                  <a:cubicBezTo>
                    <a:pt x="9565" y="5914"/>
                    <a:pt x="9425" y="5937"/>
                    <a:pt x="9285" y="5959"/>
                  </a:cubicBezTo>
                  <a:lnTo>
                    <a:pt x="9285" y="3814"/>
                  </a:lnTo>
                  <a:cubicBezTo>
                    <a:pt x="9285" y="3697"/>
                    <a:pt x="9241" y="3602"/>
                    <a:pt x="9145" y="3512"/>
                  </a:cubicBezTo>
                  <a:cubicBezTo>
                    <a:pt x="9241" y="3344"/>
                    <a:pt x="9285" y="3159"/>
                    <a:pt x="9285" y="2974"/>
                  </a:cubicBezTo>
                  <a:cubicBezTo>
                    <a:pt x="9285" y="2739"/>
                    <a:pt x="9101" y="2554"/>
                    <a:pt x="8865" y="2554"/>
                  </a:cubicBezTo>
                  <a:cubicBezTo>
                    <a:pt x="8636" y="2554"/>
                    <a:pt x="8445" y="2739"/>
                    <a:pt x="8445" y="2974"/>
                  </a:cubicBezTo>
                  <a:cubicBezTo>
                    <a:pt x="8445" y="3204"/>
                    <a:pt x="8260" y="3394"/>
                    <a:pt x="8025" y="3394"/>
                  </a:cubicBezTo>
                  <a:cubicBezTo>
                    <a:pt x="7796" y="3394"/>
                    <a:pt x="7605" y="3204"/>
                    <a:pt x="7605" y="2974"/>
                  </a:cubicBezTo>
                  <a:cubicBezTo>
                    <a:pt x="7605" y="2739"/>
                    <a:pt x="7398" y="2554"/>
                    <a:pt x="7185" y="2554"/>
                  </a:cubicBezTo>
                  <a:cubicBezTo>
                    <a:pt x="6956" y="2554"/>
                    <a:pt x="6743" y="2739"/>
                    <a:pt x="6743" y="2974"/>
                  </a:cubicBezTo>
                  <a:cubicBezTo>
                    <a:pt x="6743" y="3344"/>
                    <a:pt x="6905" y="3674"/>
                    <a:pt x="7163" y="3904"/>
                  </a:cubicBezTo>
                  <a:cubicBezTo>
                    <a:pt x="6743" y="3999"/>
                    <a:pt x="6323" y="4072"/>
                    <a:pt x="5903" y="4117"/>
                  </a:cubicBezTo>
                  <a:cubicBezTo>
                    <a:pt x="5903" y="3859"/>
                    <a:pt x="5880" y="3602"/>
                    <a:pt x="5880" y="3299"/>
                  </a:cubicBezTo>
                  <a:lnTo>
                    <a:pt x="5880" y="1014"/>
                  </a:lnTo>
                  <a:cubicBezTo>
                    <a:pt x="7118" y="1434"/>
                    <a:pt x="8378" y="1641"/>
                    <a:pt x="9705" y="1641"/>
                  </a:cubicBezTo>
                  <a:cubicBezTo>
                    <a:pt x="11016" y="1641"/>
                    <a:pt x="12298" y="1434"/>
                    <a:pt x="13514" y="1014"/>
                  </a:cubicBezTo>
                  <a:close/>
                  <a:moveTo>
                    <a:pt x="8445" y="4419"/>
                  </a:moveTo>
                  <a:lnTo>
                    <a:pt x="8445" y="6615"/>
                  </a:lnTo>
                  <a:cubicBezTo>
                    <a:pt x="8400" y="9319"/>
                    <a:pt x="7723" y="11515"/>
                    <a:pt x="4643" y="13452"/>
                  </a:cubicBezTo>
                  <a:cubicBezTo>
                    <a:pt x="1495" y="11464"/>
                    <a:pt x="935" y="9157"/>
                    <a:pt x="840" y="7124"/>
                  </a:cubicBezTo>
                  <a:lnTo>
                    <a:pt x="840" y="4419"/>
                  </a:lnTo>
                  <a:cubicBezTo>
                    <a:pt x="2055" y="4839"/>
                    <a:pt x="3338" y="5052"/>
                    <a:pt x="4643" y="5052"/>
                  </a:cubicBezTo>
                  <a:cubicBezTo>
                    <a:pt x="5903" y="5052"/>
                    <a:pt x="7185" y="4839"/>
                    <a:pt x="8445" y="4419"/>
                  </a:cubicBezTo>
                  <a:close/>
                  <a:moveTo>
                    <a:pt x="5447" y="1"/>
                  </a:moveTo>
                  <a:cubicBezTo>
                    <a:pt x="5369" y="1"/>
                    <a:pt x="5293" y="24"/>
                    <a:pt x="5225" y="79"/>
                  </a:cubicBezTo>
                  <a:cubicBezTo>
                    <a:pt x="5113" y="152"/>
                    <a:pt x="5040" y="292"/>
                    <a:pt x="5040" y="432"/>
                  </a:cubicBezTo>
                  <a:lnTo>
                    <a:pt x="5040" y="3322"/>
                  </a:lnTo>
                  <a:cubicBezTo>
                    <a:pt x="5040" y="3624"/>
                    <a:pt x="5063" y="3904"/>
                    <a:pt x="5063" y="4184"/>
                  </a:cubicBezTo>
                  <a:cubicBezTo>
                    <a:pt x="4895" y="4192"/>
                    <a:pt x="4728" y="4196"/>
                    <a:pt x="4560" y="4196"/>
                  </a:cubicBezTo>
                  <a:cubicBezTo>
                    <a:pt x="3207" y="4196"/>
                    <a:pt x="1846" y="3935"/>
                    <a:pt x="560" y="3417"/>
                  </a:cubicBezTo>
                  <a:cubicBezTo>
                    <a:pt x="518" y="3401"/>
                    <a:pt x="474" y="3393"/>
                    <a:pt x="429" y="3393"/>
                  </a:cubicBezTo>
                  <a:cubicBezTo>
                    <a:pt x="346" y="3393"/>
                    <a:pt x="261" y="3418"/>
                    <a:pt x="185" y="3462"/>
                  </a:cubicBezTo>
                  <a:cubicBezTo>
                    <a:pt x="73" y="3534"/>
                    <a:pt x="0" y="3674"/>
                    <a:pt x="0" y="3814"/>
                  </a:cubicBezTo>
                  <a:lnTo>
                    <a:pt x="0" y="7175"/>
                  </a:lnTo>
                  <a:cubicBezTo>
                    <a:pt x="162" y="10255"/>
                    <a:pt x="1400" y="12495"/>
                    <a:pt x="4435" y="14315"/>
                  </a:cubicBezTo>
                  <a:cubicBezTo>
                    <a:pt x="4503" y="14337"/>
                    <a:pt x="4575" y="14360"/>
                    <a:pt x="4643" y="14360"/>
                  </a:cubicBezTo>
                  <a:cubicBezTo>
                    <a:pt x="4738" y="14360"/>
                    <a:pt x="4805" y="14337"/>
                    <a:pt x="4878" y="14315"/>
                  </a:cubicBezTo>
                  <a:cubicBezTo>
                    <a:pt x="6905" y="13077"/>
                    <a:pt x="8003" y="11722"/>
                    <a:pt x="8613" y="10322"/>
                  </a:cubicBezTo>
                  <a:cubicBezTo>
                    <a:pt x="8893" y="10535"/>
                    <a:pt x="9173" y="10720"/>
                    <a:pt x="9476" y="10904"/>
                  </a:cubicBezTo>
                  <a:cubicBezTo>
                    <a:pt x="9543" y="10955"/>
                    <a:pt x="9638" y="10977"/>
                    <a:pt x="9705" y="10977"/>
                  </a:cubicBezTo>
                  <a:cubicBezTo>
                    <a:pt x="9778" y="10977"/>
                    <a:pt x="9845" y="10955"/>
                    <a:pt x="9918" y="10904"/>
                  </a:cubicBezTo>
                  <a:cubicBezTo>
                    <a:pt x="11643" y="9857"/>
                    <a:pt x="12836" y="8664"/>
                    <a:pt x="13536" y="7219"/>
                  </a:cubicBezTo>
                  <a:cubicBezTo>
                    <a:pt x="14214" y="5797"/>
                    <a:pt x="14326" y="4352"/>
                    <a:pt x="14354" y="3254"/>
                  </a:cubicBezTo>
                  <a:lnTo>
                    <a:pt x="14354" y="432"/>
                  </a:lnTo>
                  <a:cubicBezTo>
                    <a:pt x="14354" y="292"/>
                    <a:pt x="14281" y="152"/>
                    <a:pt x="14163" y="79"/>
                  </a:cubicBezTo>
                  <a:cubicBezTo>
                    <a:pt x="14095" y="24"/>
                    <a:pt x="14020" y="1"/>
                    <a:pt x="13946" y="1"/>
                  </a:cubicBezTo>
                  <a:cubicBezTo>
                    <a:pt x="13893" y="1"/>
                    <a:pt x="13841" y="13"/>
                    <a:pt x="13794" y="34"/>
                  </a:cubicBezTo>
                  <a:cubicBezTo>
                    <a:pt x="12486" y="547"/>
                    <a:pt x="11091" y="803"/>
                    <a:pt x="9700" y="803"/>
                  </a:cubicBezTo>
                  <a:cubicBezTo>
                    <a:pt x="8308" y="803"/>
                    <a:pt x="6919" y="547"/>
                    <a:pt x="5623" y="34"/>
                  </a:cubicBezTo>
                  <a:cubicBezTo>
                    <a:pt x="5564" y="13"/>
                    <a:pt x="5505" y="1"/>
                    <a:pt x="5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717;p35">
              <a:extLst>
                <a:ext uri="{FF2B5EF4-FFF2-40B4-BE49-F238E27FC236}">
                  <a16:creationId xmlns:a16="http://schemas.microsoft.com/office/drawing/2014/main" id="{7D387301-B9D0-4443-AA5D-F919EB351E9A}"/>
                </a:ext>
              </a:extLst>
            </p:cNvPr>
            <p:cNvSpPr/>
            <p:nvPr/>
          </p:nvSpPr>
          <p:spPr>
            <a:xfrm>
              <a:off x="5626638" y="2785350"/>
              <a:ext cx="63025" cy="42025"/>
            </a:xfrm>
            <a:custGeom>
              <a:avLst/>
              <a:gdLst/>
              <a:ahLst/>
              <a:cxnLst/>
              <a:rect l="l" t="t" r="r" b="b"/>
              <a:pathLst>
                <a:path w="2521" h="1681" extrusionOk="0">
                  <a:moveTo>
                    <a:pt x="1261" y="0"/>
                  </a:moveTo>
                  <a:cubicBezTo>
                    <a:pt x="561" y="0"/>
                    <a:pt x="1" y="561"/>
                    <a:pt x="1" y="1261"/>
                  </a:cubicBezTo>
                  <a:cubicBezTo>
                    <a:pt x="1" y="1490"/>
                    <a:pt x="191" y="1681"/>
                    <a:pt x="421" y="1681"/>
                  </a:cubicBezTo>
                  <a:cubicBezTo>
                    <a:pt x="656" y="1681"/>
                    <a:pt x="841" y="1490"/>
                    <a:pt x="841" y="1261"/>
                  </a:cubicBezTo>
                  <a:cubicBezTo>
                    <a:pt x="841" y="1025"/>
                    <a:pt x="1031" y="841"/>
                    <a:pt x="1261" y="841"/>
                  </a:cubicBezTo>
                  <a:cubicBezTo>
                    <a:pt x="1496" y="841"/>
                    <a:pt x="1681" y="1025"/>
                    <a:pt x="1681" y="1261"/>
                  </a:cubicBezTo>
                  <a:cubicBezTo>
                    <a:pt x="1681" y="1490"/>
                    <a:pt x="1871" y="1681"/>
                    <a:pt x="2101" y="1681"/>
                  </a:cubicBezTo>
                  <a:cubicBezTo>
                    <a:pt x="2336" y="1681"/>
                    <a:pt x="2521" y="1490"/>
                    <a:pt x="2521" y="1261"/>
                  </a:cubicBezTo>
                  <a:cubicBezTo>
                    <a:pt x="2521" y="561"/>
                    <a:pt x="1961" y="0"/>
                    <a:pt x="1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718;p35">
              <a:extLst>
                <a:ext uri="{FF2B5EF4-FFF2-40B4-BE49-F238E27FC236}">
                  <a16:creationId xmlns:a16="http://schemas.microsoft.com/office/drawing/2014/main" id="{5F6ACF00-DEA4-415C-AA15-8E1A08432044}"/>
                </a:ext>
              </a:extLst>
            </p:cNvPr>
            <p:cNvSpPr/>
            <p:nvPr/>
          </p:nvSpPr>
          <p:spPr>
            <a:xfrm>
              <a:off x="5710638" y="2785350"/>
              <a:ext cx="63600" cy="42025"/>
            </a:xfrm>
            <a:custGeom>
              <a:avLst/>
              <a:gdLst/>
              <a:ahLst/>
              <a:cxnLst/>
              <a:rect l="l" t="t" r="r" b="b"/>
              <a:pathLst>
                <a:path w="2544" h="1681" extrusionOk="0">
                  <a:moveTo>
                    <a:pt x="1261" y="0"/>
                  </a:moveTo>
                  <a:cubicBezTo>
                    <a:pt x="583" y="0"/>
                    <a:pt x="1" y="561"/>
                    <a:pt x="1" y="1261"/>
                  </a:cubicBezTo>
                  <a:cubicBezTo>
                    <a:pt x="1" y="1490"/>
                    <a:pt x="191" y="1681"/>
                    <a:pt x="421" y="1681"/>
                  </a:cubicBezTo>
                  <a:cubicBezTo>
                    <a:pt x="656" y="1681"/>
                    <a:pt x="841" y="1490"/>
                    <a:pt x="841" y="1261"/>
                  </a:cubicBezTo>
                  <a:cubicBezTo>
                    <a:pt x="841" y="1025"/>
                    <a:pt x="1031" y="841"/>
                    <a:pt x="1261" y="841"/>
                  </a:cubicBezTo>
                  <a:cubicBezTo>
                    <a:pt x="1496" y="841"/>
                    <a:pt x="1681" y="1025"/>
                    <a:pt x="1681" y="1261"/>
                  </a:cubicBezTo>
                  <a:cubicBezTo>
                    <a:pt x="1681" y="1490"/>
                    <a:pt x="1894" y="1681"/>
                    <a:pt x="2123" y="1681"/>
                  </a:cubicBezTo>
                  <a:cubicBezTo>
                    <a:pt x="2336" y="1681"/>
                    <a:pt x="2543" y="1490"/>
                    <a:pt x="2543" y="1261"/>
                  </a:cubicBezTo>
                  <a:cubicBezTo>
                    <a:pt x="2543" y="561"/>
                    <a:pt x="1961" y="0"/>
                    <a:pt x="1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719;p35">
              <a:extLst>
                <a:ext uri="{FF2B5EF4-FFF2-40B4-BE49-F238E27FC236}">
                  <a16:creationId xmlns:a16="http://schemas.microsoft.com/office/drawing/2014/main" id="{92B7DB5F-10A1-47C1-B955-36D7E27ED142}"/>
                </a:ext>
              </a:extLst>
            </p:cNvPr>
            <p:cNvSpPr/>
            <p:nvPr/>
          </p:nvSpPr>
          <p:spPr>
            <a:xfrm>
              <a:off x="5658138" y="2869350"/>
              <a:ext cx="84025" cy="53100"/>
            </a:xfrm>
            <a:custGeom>
              <a:avLst/>
              <a:gdLst/>
              <a:ahLst/>
              <a:cxnLst/>
              <a:rect l="l" t="t" r="r" b="b"/>
              <a:pathLst>
                <a:path w="3361" h="2124" extrusionOk="0">
                  <a:moveTo>
                    <a:pt x="421" y="1"/>
                  </a:moveTo>
                  <a:cubicBezTo>
                    <a:pt x="191" y="1"/>
                    <a:pt x="1" y="208"/>
                    <a:pt x="1" y="443"/>
                  </a:cubicBezTo>
                  <a:cubicBezTo>
                    <a:pt x="1" y="1350"/>
                    <a:pt x="773" y="2123"/>
                    <a:pt x="1681" y="2123"/>
                  </a:cubicBezTo>
                  <a:cubicBezTo>
                    <a:pt x="2616" y="2123"/>
                    <a:pt x="3361" y="1350"/>
                    <a:pt x="3361" y="443"/>
                  </a:cubicBezTo>
                  <a:cubicBezTo>
                    <a:pt x="3361" y="208"/>
                    <a:pt x="3176" y="1"/>
                    <a:pt x="2941" y="1"/>
                  </a:cubicBezTo>
                  <a:cubicBezTo>
                    <a:pt x="2711" y="1"/>
                    <a:pt x="2521" y="208"/>
                    <a:pt x="2521" y="443"/>
                  </a:cubicBezTo>
                  <a:cubicBezTo>
                    <a:pt x="2521" y="885"/>
                    <a:pt x="2151" y="1283"/>
                    <a:pt x="1681" y="1283"/>
                  </a:cubicBezTo>
                  <a:cubicBezTo>
                    <a:pt x="1216" y="1283"/>
                    <a:pt x="841" y="885"/>
                    <a:pt x="841" y="443"/>
                  </a:cubicBezTo>
                  <a:cubicBezTo>
                    <a:pt x="841" y="208"/>
                    <a:pt x="656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12637;p61">
            <a:extLst>
              <a:ext uri="{FF2B5EF4-FFF2-40B4-BE49-F238E27FC236}">
                <a16:creationId xmlns:a16="http://schemas.microsoft.com/office/drawing/2014/main" id="{D6721AF2-3363-4761-8405-4E7A48D82D89}"/>
              </a:ext>
            </a:extLst>
          </p:cNvPr>
          <p:cNvGrpSpPr/>
          <p:nvPr/>
        </p:nvGrpSpPr>
        <p:grpSpPr>
          <a:xfrm>
            <a:off x="5098733" y="1691352"/>
            <a:ext cx="340168" cy="298978"/>
            <a:chOff x="2081650" y="2050750"/>
            <a:chExt cx="483125" cy="424625"/>
          </a:xfrm>
          <a:solidFill>
            <a:schemeClr val="tx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56" name="Google Shape;12638;p61">
              <a:extLst>
                <a:ext uri="{FF2B5EF4-FFF2-40B4-BE49-F238E27FC236}">
                  <a16:creationId xmlns:a16="http://schemas.microsoft.com/office/drawing/2014/main" id="{6FB49A1A-D1FC-4379-A04C-4F17C7D0EFFA}"/>
                </a:ext>
              </a:extLst>
            </p:cNvPr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9626F"/>
                </a:solidFill>
              </a:endParaRPr>
            </a:p>
          </p:txBody>
        </p:sp>
        <p:sp>
          <p:nvSpPr>
            <p:cNvPr id="57" name="Google Shape;12639;p61">
              <a:extLst>
                <a:ext uri="{FF2B5EF4-FFF2-40B4-BE49-F238E27FC236}">
                  <a16:creationId xmlns:a16="http://schemas.microsoft.com/office/drawing/2014/main" id="{F9212C68-74AA-4A98-9ACB-CECBD05A5CED}"/>
                </a:ext>
              </a:extLst>
            </p:cNvPr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9626F"/>
                </a:solidFill>
              </a:endParaRPr>
            </a:p>
          </p:txBody>
        </p:sp>
        <p:sp>
          <p:nvSpPr>
            <p:cNvPr id="58" name="Google Shape;12640;p61">
              <a:extLst>
                <a:ext uri="{FF2B5EF4-FFF2-40B4-BE49-F238E27FC236}">
                  <a16:creationId xmlns:a16="http://schemas.microsoft.com/office/drawing/2014/main" id="{D2379FFF-2130-4807-A622-994E3630D574}"/>
                </a:ext>
              </a:extLst>
            </p:cNvPr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E9626F"/>
                </a:solidFill>
              </a:endParaRPr>
            </a:p>
          </p:txBody>
        </p:sp>
        <p:sp>
          <p:nvSpPr>
            <p:cNvPr id="59" name="Google Shape;12641;p61">
              <a:extLst>
                <a:ext uri="{FF2B5EF4-FFF2-40B4-BE49-F238E27FC236}">
                  <a16:creationId xmlns:a16="http://schemas.microsoft.com/office/drawing/2014/main" id="{95462892-006F-4882-B613-CAC386E99E39}"/>
                </a:ext>
              </a:extLst>
            </p:cNvPr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9626F"/>
                </a:solidFill>
              </a:endParaRPr>
            </a:p>
          </p:txBody>
        </p:sp>
        <p:sp>
          <p:nvSpPr>
            <p:cNvPr id="60" name="Google Shape;12642;p61">
              <a:extLst>
                <a:ext uri="{FF2B5EF4-FFF2-40B4-BE49-F238E27FC236}">
                  <a16:creationId xmlns:a16="http://schemas.microsoft.com/office/drawing/2014/main" id="{FF351082-E209-4304-83DF-872BD8A5B2BA}"/>
                </a:ext>
              </a:extLst>
            </p:cNvPr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9626F"/>
                </a:solidFill>
              </a:endParaRPr>
            </a:p>
          </p:txBody>
        </p:sp>
        <p:sp>
          <p:nvSpPr>
            <p:cNvPr id="61" name="Google Shape;12643;p61">
              <a:extLst>
                <a:ext uri="{FF2B5EF4-FFF2-40B4-BE49-F238E27FC236}">
                  <a16:creationId xmlns:a16="http://schemas.microsoft.com/office/drawing/2014/main" id="{3C4635D6-14AF-4975-A46C-2A0E45787B87}"/>
                </a:ext>
              </a:extLst>
            </p:cNvPr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E9626F"/>
                </a:solidFill>
              </a:endParaRPr>
            </a:p>
          </p:txBody>
        </p:sp>
      </p:grpSp>
      <p:grpSp>
        <p:nvGrpSpPr>
          <p:cNvPr id="62" name="Google Shape;12596;p61">
            <a:extLst>
              <a:ext uri="{FF2B5EF4-FFF2-40B4-BE49-F238E27FC236}">
                <a16:creationId xmlns:a16="http://schemas.microsoft.com/office/drawing/2014/main" id="{50B7B4F7-B923-4630-ABD2-6B57E891FBED}"/>
              </a:ext>
            </a:extLst>
          </p:cNvPr>
          <p:cNvGrpSpPr/>
          <p:nvPr/>
        </p:nvGrpSpPr>
        <p:grpSpPr>
          <a:xfrm>
            <a:off x="2713603" y="1691352"/>
            <a:ext cx="355641" cy="340151"/>
            <a:chOff x="5049750" y="832600"/>
            <a:chExt cx="505100" cy="483100"/>
          </a:xfrm>
          <a:solidFill>
            <a:schemeClr val="tx1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63" name="Google Shape;12597;p61">
              <a:extLst>
                <a:ext uri="{FF2B5EF4-FFF2-40B4-BE49-F238E27FC236}">
                  <a16:creationId xmlns:a16="http://schemas.microsoft.com/office/drawing/2014/main" id="{10C8BE4C-6B52-46DB-8D5F-69DA5B304C13}"/>
                </a:ext>
              </a:extLst>
            </p:cNvPr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" name="Google Shape;12598;p61">
              <a:extLst>
                <a:ext uri="{FF2B5EF4-FFF2-40B4-BE49-F238E27FC236}">
                  <a16:creationId xmlns:a16="http://schemas.microsoft.com/office/drawing/2014/main" id="{FF4D229E-2A6B-49D1-8F91-0E41AD35B4DA}"/>
                </a:ext>
              </a:extLst>
            </p:cNvPr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3" name="Google Shape;373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Continued…</a:t>
            </a:r>
            <a:endParaRPr dirty="0"/>
          </a:p>
        </p:txBody>
      </p:sp>
      <p:sp>
        <p:nvSpPr>
          <p:cNvPr id="3736" name="Google Shape;3736;p36"/>
          <p:cNvSpPr txBox="1">
            <a:spLocks noGrp="1"/>
          </p:cNvSpPr>
          <p:nvPr>
            <p:ph type="subTitle" idx="3"/>
          </p:nvPr>
        </p:nvSpPr>
        <p:spPr>
          <a:xfrm>
            <a:off x="535606" y="2174249"/>
            <a:ext cx="2063100" cy="16770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s-IN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সাইরেন</a:t>
            </a:r>
            <a:r>
              <a:rPr lang="en-US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offers personalized discounts just for you! Enjoy cost savings on your payment  transactions, making it your budget-friendly companion.</a:t>
            </a:r>
          </a:p>
        </p:txBody>
      </p:sp>
      <p:sp>
        <p:nvSpPr>
          <p:cNvPr id="3737" name="Google Shape;3737;p36"/>
          <p:cNvSpPr txBox="1">
            <a:spLocks noGrp="1"/>
          </p:cNvSpPr>
          <p:nvPr>
            <p:ph type="subTitle" idx="4"/>
          </p:nvPr>
        </p:nvSpPr>
        <p:spPr>
          <a:xfrm>
            <a:off x="3041816" y="2126824"/>
            <a:ext cx="2063100" cy="17245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Users can access detailed feedback on travel experience from other users, including specific insights tailored to the class of the train they are journeying in!</a:t>
            </a:r>
            <a:endParaRPr sz="13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742" name="Google Shape;3742;p36"/>
          <p:cNvSpPr txBox="1">
            <a:spLocks noGrp="1"/>
          </p:cNvSpPr>
          <p:nvPr>
            <p:ph type="subTitle" idx="6"/>
          </p:nvPr>
        </p:nvSpPr>
        <p:spPr>
          <a:xfrm>
            <a:off x="5463850" y="2130380"/>
            <a:ext cx="2063100" cy="22660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Sudden change of plans? </a:t>
            </a:r>
            <a:r>
              <a:rPr lang="as-IN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সাইরেন</a:t>
            </a:r>
            <a:r>
              <a:rPr lang="en-US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sz="13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</a:t>
            </a:r>
            <a:r>
              <a:rPr lang="en" sz="13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 there for you! Within a certain time before the departure, you can cancel tickets and get your refund, easier than a piece of cake!</a:t>
            </a:r>
            <a:endParaRPr sz="13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743" name="Google Shape;3743;p36"/>
          <p:cNvSpPr txBox="1">
            <a:spLocks noGrp="1"/>
          </p:cNvSpPr>
          <p:nvPr>
            <p:ph type="subTitle" idx="13"/>
          </p:nvPr>
        </p:nvSpPr>
        <p:spPr>
          <a:xfrm>
            <a:off x="593600" y="1451225"/>
            <a:ext cx="2063100" cy="67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Special Discounts</a:t>
            </a:r>
            <a:endParaRPr dirty="0"/>
          </a:p>
        </p:txBody>
      </p:sp>
      <p:sp>
        <p:nvSpPr>
          <p:cNvPr id="3744" name="Google Shape;3744;p36"/>
          <p:cNvSpPr txBox="1">
            <a:spLocks noGrp="1"/>
          </p:cNvSpPr>
          <p:nvPr>
            <p:ph type="subTitle" idx="14"/>
          </p:nvPr>
        </p:nvSpPr>
        <p:spPr>
          <a:xfrm>
            <a:off x="3167550" y="1451225"/>
            <a:ext cx="2055000" cy="4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Feedback</a:t>
            </a:r>
            <a:endParaRPr dirty="0"/>
          </a:p>
        </p:txBody>
      </p:sp>
      <p:sp>
        <p:nvSpPr>
          <p:cNvPr id="3745" name="Google Shape;3745;p36"/>
          <p:cNvSpPr txBox="1">
            <a:spLocks noGrp="1"/>
          </p:cNvSpPr>
          <p:nvPr>
            <p:ph type="subTitle" idx="15"/>
          </p:nvPr>
        </p:nvSpPr>
        <p:spPr>
          <a:xfrm>
            <a:off x="5463850" y="1451225"/>
            <a:ext cx="2055000" cy="4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Refunding</a:t>
            </a:r>
            <a:endParaRPr dirty="0"/>
          </a:p>
        </p:txBody>
      </p:sp>
      <p:grpSp>
        <p:nvGrpSpPr>
          <p:cNvPr id="33" name="Google Shape;12537;p61">
            <a:extLst>
              <a:ext uri="{FF2B5EF4-FFF2-40B4-BE49-F238E27FC236}">
                <a16:creationId xmlns:a16="http://schemas.microsoft.com/office/drawing/2014/main" id="{7232E6D3-BFC7-492B-8199-52FFFCD3B134}"/>
              </a:ext>
            </a:extLst>
          </p:cNvPr>
          <p:cNvGrpSpPr/>
          <p:nvPr/>
        </p:nvGrpSpPr>
        <p:grpSpPr>
          <a:xfrm>
            <a:off x="2790764" y="1466865"/>
            <a:ext cx="301161" cy="339535"/>
            <a:chOff x="3299850" y="238575"/>
            <a:chExt cx="427725" cy="482225"/>
          </a:xfrm>
          <a:solidFill>
            <a:schemeClr val="tx1"/>
          </a:solidFill>
        </p:grpSpPr>
        <p:sp>
          <p:nvSpPr>
            <p:cNvPr id="34" name="Google Shape;12538;p61">
              <a:extLst>
                <a:ext uri="{FF2B5EF4-FFF2-40B4-BE49-F238E27FC236}">
                  <a16:creationId xmlns:a16="http://schemas.microsoft.com/office/drawing/2014/main" id="{504CF097-C271-4375-AB5A-646013748A8F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12539;p61">
              <a:extLst>
                <a:ext uri="{FF2B5EF4-FFF2-40B4-BE49-F238E27FC236}">
                  <a16:creationId xmlns:a16="http://schemas.microsoft.com/office/drawing/2014/main" id="{2777AFF6-F65C-40FF-9A9B-F0D425A2F24C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12540;p61">
              <a:extLst>
                <a:ext uri="{FF2B5EF4-FFF2-40B4-BE49-F238E27FC236}">
                  <a16:creationId xmlns:a16="http://schemas.microsoft.com/office/drawing/2014/main" id="{2B324117-5409-48EF-82B2-65CDC971A337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12541;p61">
              <a:extLst>
                <a:ext uri="{FF2B5EF4-FFF2-40B4-BE49-F238E27FC236}">
                  <a16:creationId xmlns:a16="http://schemas.microsoft.com/office/drawing/2014/main" id="{614A9C61-417B-4AE4-83DA-C4ECA46F50D9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12542;p61">
              <a:extLst>
                <a:ext uri="{FF2B5EF4-FFF2-40B4-BE49-F238E27FC236}">
                  <a16:creationId xmlns:a16="http://schemas.microsoft.com/office/drawing/2014/main" id="{4215B55A-3F3A-4FBA-B943-EC6CAC2096F5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" name="Google Shape;12672;p61">
            <a:extLst>
              <a:ext uri="{FF2B5EF4-FFF2-40B4-BE49-F238E27FC236}">
                <a16:creationId xmlns:a16="http://schemas.microsoft.com/office/drawing/2014/main" id="{778B9B35-E186-441A-A1C1-E83A9E414F85}"/>
              </a:ext>
            </a:extLst>
          </p:cNvPr>
          <p:cNvGrpSpPr/>
          <p:nvPr/>
        </p:nvGrpSpPr>
        <p:grpSpPr>
          <a:xfrm>
            <a:off x="5108262" y="1496437"/>
            <a:ext cx="340168" cy="340186"/>
            <a:chOff x="1487200" y="2615925"/>
            <a:chExt cx="483125" cy="483150"/>
          </a:xfrm>
          <a:solidFill>
            <a:schemeClr val="tx1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40" name="Google Shape;12673;p61">
              <a:extLst>
                <a:ext uri="{FF2B5EF4-FFF2-40B4-BE49-F238E27FC236}">
                  <a16:creationId xmlns:a16="http://schemas.microsoft.com/office/drawing/2014/main" id="{C7366F65-A676-4A46-AFFA-C4475C2998A3}"/>
                </a:ext>
              </a:extLst>
            </p:cNvPr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12674;p61">
              <a:extLst>
                <a:ext uri="{FF2B5EF4-FFF2-40B4-BE49-F238E27FC236}">
                  <a16:creationId xmlns:a16="http://schemas.microsoft.com/office/drawing/2014/main" id="{9E30F4B6-DFD8-4C73-A3DC-B8C4EC578723}"/>
                </a:ext>
              </a:extLst>
            </p:cNvPr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12675;p61">
              <a:extLst>
                <a:ext uri="{FF2B5EF4-FFF2-40B4-BE49-F238E27FC236}">
                  <a16:creationId xmlns:a16="http://schemas.microsoft.com/office/drawing/2014/main" id="{87544933-0A44-462D-909F-E0A48F78C19F}"/>
                </a:ext>
              </a:extLst>
            </p:cNvPr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" name="Google Shape;13144;p63">
            <a:extLst>
              <a:ext uri="{FF2B5EF4-FFF2-40B4-BE49-F238E27FC236}">
                <a16:creationId xmlns:a16="http://schemas.microsoft.com/office/drawing/2014/main" id="{9E90D489-3EC7-4936-A190-316F4AEB4C02}"/>
              </a:ext>
            </a:extLst>
          </p:cNvPr>
          <p:cNvGrpSpPr/>
          <p:nvPr/>
        </p:nvGrpSpPr>
        <p:grpSpPr>
          <a:xfrm>
            <a:off x="214658" y="1495347"/>
            <a:ext cx="363522" cy="361266"/>
            <a:chOff x="-61354075" y="1940500"/>
            <a:chExt cx="314275" cy="312325"/>
          </a:xfrm>
          <a:solidFill>
            <a:schemeClr val="tx1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44" name="Google Shape;13145;p63">
              <a:extLst>
                <a:ext uri="{FF2B5EF4-FFF2-40B4-BE49-F238E27FC236}">
                  <a16:creationId xmlns:a16="http://schemas.microsoft.com/office/drawing/2014/main" id="{03BC2190-05D0-4778-88CA-D978FACD362B}"/>
                </a:ext>
              </a:extLst>
            </p:cNvPr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146;p63">
              <a:extLst>
                <a:ext uri="{FF2B5EF4-FFF2-40B4-BE49-F238E27FC236}">
                  <a16:creationId xmlns:a16="http://schemas.microsoft.com/office/drawing/2014/main" id="{7B44169D-E31D-4ADD-AB53-B2744B5B281B}"/>
                </a:ext>
              </a:extLst>
            </p:cNvPr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147;p63">
              <a:extLst>
                <a:ext uri="{FF2B5EF4-FFF2-40B4-BE49-F238E27FC236}">
                  <a16:creationId xmlns:a16="http://schemas.microsoft.com/office/drawing/2014/main" id="{325D5866-DD6D-4E2D-B3CD-0E41815FF412}"/>
                </a:ext>
              </a:extLst>
            </p:cNvPr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148;p63">
              <a:extLst>
                <a:ext uri="{FF2B5EF4-FFF2-40B4-BE49-F238E27FC236}">
                  <a16:creationId xmlns:a16="http://schemas.microsoft.com/office/drawing/2014/main" id="{5A40B913-B422-4462-A9D6-3E94213EA665}"/>
                </a:ext>
              </a:extLst>
            </p:cNvPr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1145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14CD-014A-447B-8ECE-D94026415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60" y="2063741"/>
            <a:ext cx="7704000" cy="572700"/>
          </a:xfrm>
        </p:spPr>
        <p:txBody>
          <a:bodyPr/>
          <a:lstStyle/>
          <a:p>
            <a:pPr algn="ctr"/>
            <a:r>
              <a:rPr lang="en-US" dirty="0"/>
              <a:t>Entity-Relationship Diagram </a:t>
            </a:r>
            <a:br>
              <a:rPr lang="en-US" dirty="0"/>
            </a:br>
            <a:r>
              <a:rPr lang="en-US" dirty="0"/>
              <a:t>for “</a:t>
            </a:r>
            <a:r>
              <a:rPr lang="en-US" dirty="0" err="1"/>
              <a:t>সাইরেন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94482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807B6-D390-4749-BE2C-F2932D1AA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FF1FB-A5E7-4C9C-9121-3F4FFD6E81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C586ED2-398A-4D11-B90B-58DD2E4E1CD3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CE9AF49-BCF7-433B-A604-BB444452D765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0F0F138-74A0-4E8D-8B63-B78B378B2E52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EE4D524-D198-4E6E-93E2-7ECE801414D8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8D10C7E1-2772-4707-B12F-6B45D68BB0A4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B2117800-B4AB-42E0-940B-5A9E8FFBEA36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2A068D6-F9BF-48AF-9997-7D92BFE9924D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3C8A31AA-3067-4E1B-B5CD-7E28A2109849}"/>
              </a:ext>
            </a:extLst>
          </p:cNvPr>
          <p:cNvSpPr>
            <a:spLocks noGrp="1"/>
          </p:cNvSpPr>
          <p:nvPr>
            <p:ph type="subTitle" idx="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DA7C1A62-577B-4745-9892-8BC524DBE33F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82FBB401-A361-4BC0-B8CA-B5DC09D5F789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F65E8BD-047C-46B3-8A5B-CD98938BADD2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9AB7C2B-677F-4FCF-BEF3-EDC977BA1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868" y="69786"/>
            <a:ext cx="7470034" cy="500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399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3" name="Google Shape;373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Meet The Team</a:t>
            </a:r>
            <a:endParaRPr dirty="0"/>
          </a:p>
        </p:txBody>
      </p:sp>
      <p:pic>
        <p:nvPicPr>
          <p:cNvPr id="2" name="Google Shape;2104;p64">
            <a:extLst>
              <a:ext uri="{FF2B5EF4-FFF2-40B4-BE49-F238E27FC236}">
                <a16:creationId xmlns:a16="http://schemas.microsoft.com/office/drawing/2014/main" id="{FCF8182E-88FC-9C24-1F44-3542582C81A7}"/>
              </a:ext>
            </a:extLst>
          </p:cNvPr>
          <p:cNvPicPr preferRelativeResize="0"/>
          <p:nvPr/>
        </p:nvPicPr>
        <p:blipFill rotWithShape="1">
          <a:blip r:embed="rId3"/>
          <a:srcRect t="19688" b="5158"/>
          <a:stretch/>
        </p:blipFill>
        <p:spPr>
          <a:xfrm>
            <a:off x="5134897" y="1290312"/>
            <a:ext cx="2173160" cy="2177626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" name="Google Shape;2105;p64">
            <a:extLst>
              <a:ext uri="{FF2B5EF4-FFF2-40B4-BE49-F238E27FC236}">
                <a16:creationId xmlns:a16="http://schemas.microsoft.com/office/drawing/2014/main" id="{C5E24BD9-56AD-75B2-F6C9-8273D5AA98BE}"/>
              </a:ext>
            </a:extLst>
          </p:cNvPr>
          <p:cNvPicPr preferRelativeResize="0"/>
          <p:nvPr/>
        </p:nvPicPr>
        <p:blipFill>
          <a:blip r:embed="rId4"/>
          <a:srcRect t="12423" b="12423"/>
          <a:stretch/>
        </p:blipFill>
        <p:spPr>
          <a:xfrm>
            <a:off x="1667702" y="1290312"/>
            <a:ext cx="2173160" cy="2177626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6411823-2F49-641B-FF97-0E4B621CD6A3}"/>
              </a:ext>
            </a:extLst>
          </p:cNvPr>
          <p:cNvSpPr txBox="1"/>
          <p:nvPr/>
        </p:nvSpPr>
        <p:spPr>
          <a:xfrm>
            <a:off x="1381119" y="3620532"/>
            <a:ext cx="274632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Albert Sans ExtraBold"/>
                <a:sym typeface="Albert Sans ExtraBold"/>
              </a:rPr>
              <a:t>Sheikh </a:t>
            </a:r>
            <a:r>
              <a:rPr lang="en-US" sz="1600" dirty="0" err="1">
                <a:solidFill>
                  <a:schemeClr val="tx1"/>
                </a:solidFill>
                <a:latin typeface="Albert Sans ExtraBold"/>
                <a:sym typeface="Albert Sans ExtraBold"/>
              </a:rPr>
              <a:t>Iftikharun</a:t>
            </a:r>
            <a:r>
              <a:rPr lang="en-US" sz="1600" dirty="0">
                <a:solidFill>
                  <a:schemeClr val="tx1"/>
                </a:solidFill>
                <a:latin typeface="Albert Sans ExtraBold"/>
                <a:sym typeface="Albert Sans ExtraBold"/>
              </a:rPr>
              <a:t> Nisa </a:t>
            </a:r>
            <a:r>
              <a:rPr lang="en-US" sz="1600" dirty="0">
                <a:solidFill>
                  <a:srgbClr val="E9626F"/>
                </a:solidFill>
                <a:latin typeface="Albert Sans ExtraBold"/>
                <a:sym typeface="Albert Sans ExtraBold"/>
              </a:rPr>
              <a:t>2105069</a:t>
            </a:r>
            <a:endParaRPr lang="en-US" sz="1600" dirty="0">
              <a:latin typeface="Albert Sans ExtraBold"/>
              <a:sym typeface="Albert Sans ExtraBold"/>
            </a:endParaRPr>
          </a:p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9D6C49-F2DE-A5D0-4C3D-DFCC68D10B5F}"/>
              </a:ext>
            </a:extLst>
          </p:cNvPr>
          <p:cNvSpPr txBox="1"/>
          <p:nvPr/>
        </p:nvSpPr>
        <p:spPr>
          <a:xfrm>
            <a:off x="4848314" y="3620532"/>
            <a:ext cx="274632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Albert Sans ExtraBold"/>
                <a:sym typeface="Albert Sans ExtraBold"/>
              </a:rPr>
              <a:t>Anika Morshed</a:t>
            </a:r>
          </a:p>
          <a:p>
            <a:pPr algn="ctr"/>
            <a:r>
              <a:rPr lang="en-US" sz="1600" dirty="0">
                <a:solidFill>
                  <a:srgbClr val="E9626F"/>
                </a:solidFill>
                <a:latin typeface="Albert Sans ExtraBold"/>
                <a:sym typeface="Albert Sans ExtraBold"/>
              </a:rPr>
              <a:t>2105068</a:t>
            </a:r>
            <a:endParaRPr lang="en-US" sz="1600" dirty="0">
              <a:latin typeface="Albert Sans ExtraBold"/>
              <a:sym typeface="Albert Sans ExtraBold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257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5" name="Google Shape;4255;p47"/>
          <p:cNvSpPr txBox="1">
            <a:spLocks noGrp="1"/>
          </p:cNvSpPr>
          <p:nvPr>
            <p:ph type="title"/>
          </p:nvPr>
        </p:nvSpPr>
        <p:spPr>
          <a:xfrm>
            <a:off x="61124" y="2449781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E9626F"/>
                </a:solidFill>
              </a:rPr>
              <a:t>Hope you have a safe journey!</a:t>
            </a:r>
            <a:endParaRPr sz="2800" dirty="0">
              <a:solidFill>
                <a:srgbClr val="E9626F"/>
              </a:solidFill>
            </a:endParaRPr>
          </a:p>
        </p:txBody>
      </p:sp>
      <p:grpSp>
        <p:nvGrpSpPr>
          <p:cNvPr id="4266" name="Google Shape;4266;p47"/>
          <p:cNvGrpSpPr/>
          <p:nvPr/>
        </p:nvGrpSpPr>
        <p:grpSpPr>
          <a:xfrm>
            <a:off x="5246103" y="-240201"/>
            <a:ext cx="4359131" cy="6044468"/>
            <a:chOff x="5246103" y="-240201"/>
            <a:chExt cx="4359131" cy="6044468"/>
          </a:xfrm>
        </p:grpSpPr>
        <p:grpSp>
          <p:nvGrpSpPr>
            <p:cNvPr id="4267" name="Google Shape;4267;p47"/>
            <p:cNvGrpSpPr/>
            <p:nvPr/>
          </p:nvGrpSpPr>
          <p:grpSpPr>
            <a:xfrm rot="-4080080">
              <a:off x="7569874" y="876984"/>
              <a:ext cx="1020390" cy="2877618"/>
              <a:chOff x="6244575" y="510538"/>
              <a:chExt cx="1603285" cy="4521447"/>
            </a:xfrm>
          </p:grpSpPr>
          <p:sp>
            <p:nvSpPr>
              <p:cNvPr id="4268" name="Google Shape;4268;p47"/>
              <p:cNvSpPr/>
              <p:nvPr/>
            </p:nvSpPr>
            <p:spPr>
              <a:xfrm>
                <a:off x="6244575" y="510538"/>
                <a:ext cx="1603285" cy="4521447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44696" extrusionOk="0">
                    <a:moveTo>
                      <a:pt x="462" y="1"/>
                    </a:moveTo>
                    <a:cubicBezTo>
                      <a:pt x="265" y="1"/>
                      <a:pt x="103" y="166"/>
                      <a:pt x="103" y="351"/>
                    </a:cubicBezTo>
                    <a:lnTo>
                      <a:pt x="40" y="29473"/>
                    </a:lnTo>
                    <a:cubicBezTo>
                      <a:pt x="163" y="29473"/>
                      <a:pt x="289" y="29497"/>
                      <a:pt x="403" y="29521"/>
                    </a:cubicBezTo>
                    <a:cubicBezTo>
                      <a:pt x="1113" y="29686"/>
                      <a:pt x="1649" y="30309"/>
                      <a:pt x="1676" y="31071"/>
                    </a:cubicBezTo>
                    <a:lnTo>
                      <a:pt x="1676" y="31122"/>
                    </a:lnTo>
                    <a:cubicBezTo>
                      <a:pt x="1676" y="31544"/>
                      <a:pt x="1499" y="31946"/>
                      <a:pt x="1227" y="32234"/>
                    </a:cubicBezTo>
                    <a:cubicBezTo>
                      <a:pt x="987" y="32482"/>
                      <a:pt x="675" y="32656"/>
                      <a:pt x="328" y="32731"/>
                    </a:cubicBezTo>
                    <a:cubicBezTo>
                      <a:pt x="226" y="32743"/>
                      <a:pt x="127" y="32758"/>
                      <a:pt x="28" y="32758"/>
                    </a:cubicBezTo>
                    <a:lnTo>
                      <a:pt x="1" y="44308"/>
                    </a:lnTo>
                    <a:cubicBezTo>
                      <a:pt x="1" y="44494"/>
                      <a:pt x="163" y="44656"/>
                      <a:pt x="352" y="44656"/>
                    </a:cubicBezTo>
                    <a:lnTo>
                      <a:pt x="6232" y="44671"/>
                    </a:lnTo>
                    <a:cubicBezTo>
                      <a:pt x="6232" y="44545"/>
                      <a:pt x="6247" y="44419"/>
                      <a:pt x="6283" y="44308"/>
                    </a:cubicBezTo>
                    <a:cubicBezTo>
                      <a:pt x="6444" y="43583"/>
                      <a:pt x="7095" y="43035"/>
                      <a:pt x="7880" y="43035"/>
                    </a:cubicBezTo>
                    <a:cubicBezTo>
                      <a:pt x="8306" y="43035"/>
                      <a:pt x="8704" y="43209"/>
                      <a:pt x="8992" y="43484"/>
                    </a:cubicBezTo>
                    <a:cubicBezTo>
                      <a:pt x="9244" y="43721"/>
                      <a:pt x="9417" y="44033"/>
                      <a:pt x="9480" y="44383"/>
                    </a:cubicBezTo>
                    <a:cubicBezTo>
                      <a:pt x="9504" y="44482"/>
                      <a:pt x="9504" y="44581"/>
                      <a:pt x="9504" y="44683"/>
                    </a:cubicBezTo>
                    <a:lnTo>
                      <a:pt x="15387" y="44695"/>
                    </a:lnTo>
                    <a:cubicBezTo>
                      <a:pt x="15585" y="44695"/>
                      <a:pt x="15735" y="44533"/>
                      <a:pt x="15747" y="44344"/>
                    </a:cubicBezTo>
                    <a:lnTo>
                      <a:pt x="15774" y="32794"/>
                    </a:lnTo>
                    <a:cubicBezTo>
                      <a:pt x="15648" y="32794"/>
                      <a:pt x="15522" y="32770"/>
                      <a:pt x="15399" y="32743"/>
                    </a:cubicBezTo>
                    <a:cubicBezTo>
                      <a:pt x="14674" y="32581"/>
                      <a:pt x="14138" y="31919"/>
                      <a:pt x="14138" y="31146"/>
                    </a:cubicBezTo>
                    <a:lnTo>
                      <a:pt x="14138" y="31095"/>
                    </a:lnTo>
                    <a:cubicBezTo>
                      <a:pt x="14150" y="30684"/>
                      <a:pt x="14323" y="30309"/>
                      <a:pt x="14587" y="30034"/>
                    </a:cubicBezTo>
                    <a:cubicBezTo>
                      <a:pt x="14812" y="29785"/>
                      <a:pt x="15124" y="29611"/>
                      <a:pt x="15474" y="29548"/>
                    </a:cubicBezTo>
                    <a:cubicBezTo>
                      <a:pt x="15573" y="29521"/>
                      <a:pt x="15672" y="29509"/>
                      <a:pt x="15774" y="29509"/>
                    </a:cubicBezTo>
                    <a:lnTo>
                      <a:pt x="15849" y="390"/>
                    </a:lnTo>
                    <a:cubicBezTo>
                      <a:pt x="15849" y="202"/>
                      <a:pt x="15687" y="40"/>
                      <a:pt x="15486" y="40"/>
                    </a:cubicBezTo>
                    <a:lnTo>
                      <a:pt x="9618" y="28"/>
                    </a:lnTo>
                    <a:cubicBezTo>
                      <a:pt x="9618" y="127"/>
                      <a:pt x="9603" y="226"/>
                      <a:pt x="9579" y="328"/>
                    </a:cubicBezTo>
                    <a:cubicBezTo>
                      <a:pt x="9516" y="675"/>
                      <a:pt x="9342" y="990"/>
                      <a:pt x="9094" y="1215"/>
                    </a:cubicBezTo>
                    <a:cubicBezTo>
                      <a:pt x="8806" y="1487"/>
                      <a:pt x="8404" y="1664"/>
                      <a:pt x="7970" y="1664"/>
                    </a:cubicBezTo>
                    <a:cubicBezTo>
                      <a:pt x="7194" y="1649"/>
                      <a:pt x="6546" y="1113"/>
                      <a:pt x="6381" y="390"/>
                    </a:cubicBezTo>
                    <a:cubicBezTo>
                      <a:pt x="6358" y="265"/>
                      <a:pt x="6334" y="139"/>
                      <a:pt x="6334" y="16"/>
                    </a:cubicBezTo>
                    <a:lnTo>
                      <a:pt x="4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7"/>
              <p:cNvSpPr/>
              <p:nvPr/>
            </p:nvSpPr>
            <p:spPr>
              <a:xfrm>
                <a:off x="6248369" y="3653564"/>
                <a:ext cx="1595698" cy="1378406"/>
              </a:xfrm>
              <a:custGeom>
                <a:avLst/>
                <a:gdLst/>
                <a:ahLst/>
                <a:cxnLst/>
                <a:rect l="l" t="t" r="r" b="b"/>
                <a:pathLst>
                  <a:path w="15774" h="13626" extrusionOk="0">
                    <a:moveTo>
                      <a:pt x="1676" y="1"/>
                    </a:moveTo>
                    <a:lnTo>
                      <a:pt x="1676" y="52"/>
                    </a:lnTo>
                    <a:cubicBezTo>
                      <a:pt x="1676" y="474"/>
                      <a:pt x="1499" y="876"/>
                      <a:pt x="1227" y="1164"/>
                    </a:cubicBezTo>
                    <a:cubicBezTo>
                      <a:pt x="987" y="1412"/>
                      <a:pt x="675" y="1586"/>
                      <a:pt x="328" y="1661"/>
                    </a:cubicBezTo>
                    <a:cubicBezTo>
                      <a:pt x="226" y="1673"/>
                      <a:pt x="127" y="1688"/>
                      <a:pt x="28" y="1688"/>
                    </a:cubicBezTo>
                    <a:lnTo>
                      <a:pt x="1" y="13238"/>
                    </a:lnTo>
                    <a:cubicBezTo>
                      <a:pt x="1" y="13424"/>
                      <a:pt x="163" y="13586"/>
                      <a:pt x="352" y="13586"/>
                    </a:cubicBezTo>
                    <a:lnTo>
                      <a:pt x="6232" y="13601"/>
                    </a:lnTo>
                    <a:cubicBezTo>
                      <a:pt x="6232" y="13475"/>
                      <a:pt x="6247" y="13349"/>
                      <a:pt x="6283" y="13238"/>
                    </a:cubicBezTo>
                    <a:cubicBezTo>
                      <a:pt x="6444" y="12513"/>
                      <a:pt x="7095" y="11965"/>
                      <a:pt x="7880" y="11965"/>
                    </a:cubicBezTo>
                    <a:cubicBezTo>
                      <a:pt x="8306" y="11965"/>
                      <a:pt x="8704" y="12139"/>
                      <a:pt x="8992" y="12414"/>
                    </a:cubicBezTo>
                    <a:cubicBezTo>
                      <a:pt x="9244" y="12651"/>
                      <a:pt x="9417" y="12963"/>
                      <a:pt x="9480" y="13313"/>
                    </a:cubicBezTo>
                    <a:cubicBezTo>
                      <a:pt x="9504" y="13412"/>
                      <a:pt x="9504" y="13511"/>
                      <a:pt x="9504" y="13613"/>
                    </a:cubicBezTo>
                    <a:lnTo>
                      <a:pt x="15387" y="13625"/>
                    </a:lnTo>
                    <a:cubicBezTo>
                      <a:pt x="15585" y="13625"/>
                      <a:pt x="15735" y="13463"/>
                      <a:pt x="15747" y="13274"/>
                    </a:cubicBezTo>
                    <a:lnTo>
                      <a:pt x="15774" y="1724"/>
                    </a:lnTo>
                    <a:cubicBezTo>
                      <a:pt x="15648" y="1724"/>
                      <a:pt x="15522" y="1700"/>
                      <a:pt x="15399" y="1673"/>
                    </a:cubicBezTo>
                    <a:cubicBezTo>
                      <a:pt x="14674" y="1511"/>
                      <a:pt x="14138" y="849"/>
                      <a:pt x="14138" y="76"/>
                    </a:cubicBezTo>
                    <a:lnTo>
                      <a:pt x="14138" y="25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0" name="Google Shape;4270;p47"/>
              <p:cNvGrpSpPr/>
              <p:nvPr/>
            </p:nvGrpSpPr>
            <p:grpSpPr>
              <a:xfrm>
                <a:off x="6556707" y="3830218"/>
                <a:ext cx="979021" cy="384206"/>
                <a:chOff x="2403095" y="3887593"/>
                <a:chExt cx="979021" cy="384206"/>
              </a:xfrm>
            </p:grpSpPr>
            <p:sp>
              <p:nvSpPr>
                <p:cNvPr id="4271" name="Google Shape;4271;p47"/>
                <p:cNvSpPr/>
                <p:nvPr/>
              </p:nvSpPr>
              <p:spPr>
                <a:xfrm>
                  <a:off x="3364413" y="3891538"/>
                  <a:ext cx="17703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163" y="3759"/>
                      </a:lnTo>
                      <a:lnTo>
                        <a:pt x="1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47"/>
                <p:cNvSpPr/>
                <p:nvPr/>
              </p:nvSpPr>
              <p:spPr>
                <a:xfrm>
                  <a:off x="3345597" y="3891538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76" y="3759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47"/>
                <p:cNvSpPr/>
                <p:nvPr/>
              </p:nvSpPr>
              <p:spPr>
                <a:xfrm>
                  <a:off x="3325365" y="3891538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47"/>
                <p:cNvSpPr/>
                <p:nvPr/>
              </p:nvSpPr>
              <p:spPr>
                <a:xfrm>
                  <a:off x="3265884" y="3891538"/>
                  <a:ext cx="19220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190" y="3759"/>
                      </a:lnTo>
                      <a:lnTo>
                        <a:pt x="1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47"/>
                <p:cNvSpPr/>
                <p:nvPr/>
              </p:nvSpPr>
              <p:spPr>
                <a:xfrm>
                  <a:off x="3197702" y="3891538"/>
                  <a:ext cx="20434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47"/>
                <p:cNvSpPr/>
                <p:nvPr/>
              </p:nvSpPr>
              <p:spPr>
                <a:xfrm>
                  <a:off x="3251924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47"/>
                <p:cNvSpPr/>
                <p:nvPr/>
              </p:nvSpPr>
              <p:spPr>
                <a:xfrm>
                  <a:off x="3183742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75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47"/>
                <p:cNvSpPr/>
                <p:nvPr/>
              </p:nvSpPr>
              <p:spPr>
                <a:xfrm>
                  <a:off x="3169782" y="3891538"/>
                  <a:ext cx="9206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59" extrusionOk="0">
                      <a:moveTo>
                        <a:pt x="16" y="0"/>
                      </a:moveTo>
                      <a:lnTo>
                        <a:pt x="1" y="3759"/>
                      </a:lnTo>
                      <a:lnTo>
                        <a:pt x="91" y="3759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47"/>
                <p:cNvSpPr/>
                <p:nvPr/>
              </p:nvSpPr>
              <p:spPr>
                <a:xfrm>
                  <a:off x="3156126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47"/>
                <p:cNvSpPr/>
                <p:nvPr/>
              </p:nvSpPr>
              <p:spPr>
                <a:xfrm>
                  <a:off x="2573751" y="3888807"/>
                  <a:ext cx="18917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62" extrusionOk="0">
                      <a:moveTo>
                        <a:pt x="1" y="0"/>
                      </a:moveTo>
                      <a:lnTo>
                        <a:pt x="1" y="3762"/>
                      </a:lnTo>
                      <a:lnTo>
                        <a:pt x="186" y="3762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47"/>
                <p:cNvSpPr/>
                <p:nvPr/>
              </p:nvSpPr>
              <p:spPr>
                <a:xfrm>
                  <a:off x="2597726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12" y="0"/>
                      </a:moveTo>
                      <a:lnTo>
                        <a:pt x="0" y="3762"/>
                      </a:lnTo>
                      <a:lnTo>
                        <a:pt x="87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47"/>
                <p:cNvSpPr/>
                <p:nvPr/>
              </p:nvSpPr>
              <p:spPr>
                <a:xfrm>
                  <a:off x="2611686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47"/>
                <p:cNvSpPr/>
                <p:nvPr/>
              </p:nvSpPr>
              <p:spPr>
                <a:xfrm>
                  <a:off x="2625646" y="3888807"/>
                  <a:ext cx="8801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47"/>
                <p:cNvSpPr/>
                <p:nvPr/>
              </p:nvSpPr>
              <p:spPr>
                <a:xfrm>
                  <a:off x="3289858" y="3891538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47"/>
                <p:cNvSpPr/>
                <p:nvPr/>
              </p:nvSpPr>
              <p:spPr>
                <a:xfrm>
                  <a:off x="3103118" y="3890324"/>
                  <a:ext cx="18917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6" y="3759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47"/>
                <p:cNvSpPr/>
                <p:nvPr/>
              </p:nvSpPr>
              <p:spPr>
                <a:xfrm>
                  <a:off x="3024619" y="3890324"/>
                  <a:ext cx="20333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47"/>
                <p:cNvSpPr/>
                <p:nvPr/>
              </p:nvSpPr>
              <p:spPr>
                <a:xfrm>
                  <a:off x="2999430" y="3890324"/>
                  <a:ext cx="18917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6" y="3759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8" name="Google Shape;4288;p47"/>
                <p:cNvSpPr/>
                <p:nvPr/>
              </p:nvSpPr>
              <p:spPr>
                <a:xfrm>
                  <a:off x="2779610" y="3888807"/>
                  <a:ext cx="18917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3762" extrusionOk="0">
                      <a:moveTo>
                        <a:pt x="1" y="0"/>
                      </a:moveTo>
                      <a:lnTo>
                        <a:pt x="1" y="3762"/>
                      </a:lnTo>
                      <a:lnTo>
                        <a:pt x="186" y="3762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47"/>
                <p:cNvSpPr/>
                <p:nvPr/>
              </p:nvSpPr>
              <p:spPr>
                <a:xfrm>
                  <a:off x="2754422" y="3888807"/>
                  <a:ext cx="20131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3762" extrusionOk="0">
                      <a:moveTo>
                        <a:pt x="13" y="0"/>
                      </a:moveTo>
                      <a:lnTo>
                        <a:pt x="1" y="3762"/>
                      </a:lnTo>
                      <a:lnTo>
                        <a:pt x="187" y="3762"/>
                      </a:lnTo>
                      <a:lnTo>
                        <a:pt x="19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0" name="Google Shape;4290;p47"/>
                <p:cNvSpPr/>
                <p:nvPr/>
              </p:nvSpPr>
              <p:spPr>
                <a:xfrm>
                  <a:off x="2697469" y="3888807"/>
                  <a:ext cx="20434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3762" extrusionOk="0">
                      <a:moveTo>
                        <a:pt x="12" y="0"/>
                      </a:moveTo>
                      <a:lnTo>
                        <a:pt x="0" y="3762"/>
                      </a:lnTo>
                      <a:lnTo>
                        <a:pt x="189" y="3762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1" name="Google Shape;4291;p47"/>
                <p:cNvSpPr/>
                <p:nvPr/>
              </p:nvSpPr>
              <p:spPr>
                <a:xfrm>
                  <a:off x="3089158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2" y="0"/>
                      </a:moveTo>
                      <a:lnTo>
                        <a:pt x="0" y="3759"/>
                      </a:lnTo>
                      <a:lnTo>
                        <a:pt x="87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2" name="Google Shape;4292;p47"/>
                <p:cNvSpPr/>
                <p:nvPr/>
              </p:nvSpPr>
              <p:spPr>
                <a:xfrm>
                  <a:off x="3073984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3" name="Google Shape;4293;p47"/>
                <p:cNvSpPr/>
                <p:nvPr/>
              </p:nvSpPr>
              <p:spPr>
                <a:xfrm>
                  <a:off x="2985470" y="3890324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4" name="Google Shape;4294;p47"/>
                <p:cNvSpPr/>
                <p:nvPr/>
              </p:nvSpPr>
              <p:spPr>
                <a:xfrm>
                  <a:off x="2804799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5" name="Google Shape;4295;p47"/>
                <p:cNvSpPr/>
                <p:nvPr/>
              </p:nvSpPr>
              <p:spPr>
                <a:xfrm>
                  <a:off x="2684723" y="3888807"/>
                  <a:ext cx="9206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6" name="Google Shape;4296;p47"/>
                <p:cNvSpPr/>
                <p:nvPr/>
              </p:nvSpPr>
              <p:spPr>
                <a:xfrm>
                  <a:off x="2671066" y="3888807"/>
                  <a:ext cx="7688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62" extrusionOk="0">
                      <a:moveTo>
                        <a:pt x="1" y="0"/>
                      </a:moveTo>
                      <a:lnTo>
                        <a:pt x="1" y="3762"/>
                      </a:lnTo>
                      <a:lnTo>
                        <a:pt x="76" y="3762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7" name="Google Shape;4297;p47"/>
                <p:cNvSpPr/>
                <p:nvPr/>
              </p:nvSpPr>
              <p:spPr>
                <a:xfrm>
                  <a:off x="2655893" y="3888807"/>
                  <a:ext cx="8902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62" extrusionOk="0">
                      <a:moveTo>
                        <a:pt x="13" y="0"/>
                      </a:moveTo>
                      <a:lnTo>
                        <a:pt x="1" y="3762"/>
                      </a:lnTo>
                      <a:lnTo>
                        <a:pt x="76" y="3762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8" name="Google Shape;4298;p47"/>
                <p:cNvSpPr/>
                <p:nvPr/>
              </p:nvSpPr>
              <p:spPr>
                <a:xfrm>
                  <a:off x="2865394" y="3890324"/>
                  <a:ext cx="20434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189" y="3759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9" name="Google Shape;4299;p47"/>
                <p:cNvSpPr/>
                <p:nvPr/>
              </p:nvSpPr>
              <p:spPr>
                <a:xfrm>
                  <a:off x="2938734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0" name="Google Shape;4300;p47"/>
                <p:cNvSpPr/>
                <p:nvPr/>
              </p:nvSpPr>
              <p:spPr>
                <a:xfrm>
                  <a:off x="2926089" y="3890324"/>
                  <a:ext cx="8801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" h="3759" extrusionOk="0">
                      <a:moveTo>
                        <a:pt x="12" y="0"/>
                      </a:moveTo>
                      <a:lnTo>
                        <a:pt x="0" y="3759"/>
                      </a:lnTo>
                      <a:lnTo>
                        <a:pt x="87" y="3759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1" name="Google Shape;4301;p47"/>
                <p:cNvSpPr/>
                <p:nvPr/>
              </p:nvSpPr>
              <p:spPr>
                <a:xfrm>
                  <a:off x="2914861" y="3890324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2" name="Google Shape;4302;p47"/>
                <p:cNvSpPr/>
                <p:nvPr/>
              </p:nvSpPr>
              <p:spPr>
                <a:xfrm>
                  <a:off x="2902115" y="3890324"/>
                  <a:ext cx="7688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3" name="Google Shape;4303;p47"/>
                <p:cNvSpPr/>
                <p:nvPr/>
              </p:nvSpPr>
              <p:spPr>
                <a:xfrm>
                  <a:off x="2889368" y="3890324"/>
                  <a:ext cx="9206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4" name="Google Shape;4304;p47"/>
                <p:cNvSpPr/>
                <p:nvPr/>
              </p:nvSpPr>
              <p:spPr>
                <a:xfrm>
                  <a:off x="2852951" y="3890324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3" y="0"/>
                      </a:moveTo>
                      <a:lnTo>
                        <a:pt x="1" y="3759"/>
                      </a:lnTo>
                      <a:lnTo>
                        <a:pt x="88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47"/>
                <p:cNvSpPr/>
                <p:nvPr/>
              </p:nvSpPr>
              <p:spPr>
                <a:xfrm>
                  <a:off x="2492824" y="3887593"/>
                  <a:ext cx="19220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6" name="Google Shape;4306;p47"/>
                <p:cNvSpPr/>
                <p:nvPr/>
              </p:nvSpPr>
              <p:spPr>
                <a:xfrm>
                  <a:off x="2466421" y="3887593"/>
                  <a:ext cx="8902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59" extrusionOk="0">
                      <a:moveTo>
                        <a:pt x="1" y="0"/>
                      </a:moveTo>
                      <a:lnTo>
                        <a:pt x="1" y="3759"/>
                      </a:lnTo>
                      <a:lnTo>
                        <a:pt x="76" y="3759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7" name="Google Shape;4307;p47"/>
                <p:cNvSpPr/>
                <p:nvPr/>
              </p:nvSpPr>
              <p:spPr>
                <a:xfrm>
                  <a:off x="2529545" y="3888807"/>
                  <a:ext cx="7587" cy="380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3762" extrusionOk="0">
                      <a:moveTo>
                        <a:pt x="0" y="0"/>
                      </a:moveTo>
                      <a:lnTo>
                        <a:pt x="0" y="3762"/>
                      </a:lnTo>
                      <a:lnTo>
                        <a:pt x="75" y="3762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47"/>
                <p:cNvSpPr/>
                <p:nvPr/>
              </p:nvSpPr>
              <p:spPr>
                <a:xfrm>
                  <a:off x="2516798" y="3887593"/>
                  <a:ext cx="8902" cy="3817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" h="3774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74"/>
                      </a:lnTo>
                      <a:lnTo>
                        <a:pt x="87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9" name="Google Shape;4309;p47"/>
                <p:cNvSpPr/>
                <p:nvPr/>
              </p:nvSpPr>
              <p:spPr>
                <a:xfrm>
                  <a:off x="2480078" y="3887593"/>
                  <a:ext cx="9206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" h="3759" extrusionOk="0">
                      <a:moveTo>
                        <a:pt x="16" y="0"/>
                      </a:moveTo>
                      <a:lnTo>
                        <a:pt x="1" y="3759"/>
                      </a:lnTo>
                      <a:lnTo>
                        <a:pt x="90" y="3759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0" name="Google Shape;4310;p47"/>
                <p:cNvSpPr/>
                <p:nvPr/>
              </p:nvSpPr>
              <p:spPr>
                <a:xfrm>
                  <a:off x="3127093" y="3890324"/>
                  <a:ext cx="8801" cy="381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" h="3771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71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1" name="Google Shape;4311;p47"/>
                <p:cNvSpPr/>
                <p:nvPr/>
              </p:nvSpPr>
              <p:spPr>
                <a:xfrm>
                  <a:off x="2403095" y="3887593"/>
                  <a:ext cx="19220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189" y="3759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2" name="Google Shape;4312;p47"/>
                <p:cNvSpPr/>
                <p:nvPr/>
              </p:nvSpPr>
              <p:spPr>
                <a:xfrm>
                  <a:off x="2427070" y="3887593"/>
                  <a:ext cx="9104" cy="38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3759" extrusionOk="0">
                      <a:moveTo>
                        <a:pt x="0" y="0"/>
                      </a:moveTo>
                      <a:lnTo>
                        <a:pt x="0" y="3759"/>
                      </a:lnTo>
                      <a:lnTo>
                        <a:pt x="75" y="3759"/>
                      </a:lnTo>
                      <a:lnTo>
                        <a:pt x="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13" name="Google Shape;4313;p47"/>
              <p:cNvSpPr/>
              <p:nvPr/>
            </p:nvSpPr>
            <p:spPr>
              <a:xfrm>
                <a:off x="6446794" y="936521"/>
                <a:ext cx="1198847" cy="1180942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674" extrusionOk="0">
                    <a:moveTo>
                      <a:pt x="3873" y="1"/>
                    </a:moveTo>
                    <a:lnTo>
                      <a:pt x="3999" y="3357"/>
                    </a:lnTo>
                    <a:lnTo>
                      <a:pt x="714" y="2647"/>
                    </a:lnTo>
                    <a:lnTo>
                      <a:pt x="2962" y="5143"/>
                    </a:lnTo>
                    <a:lnTo>
                      <a:pt x="1" y="6705"/>
                    </a:lnTo>
                    <a:lnTo>
                      <a:pt x="3324" y="7166"/>
                    </a:lnTo>
                    <a:lnTo>
                      <a:pt x="2063" y="10277"/>
                    </a:lnTo>
                    <a:lnTo>
                      <a:pt x="2063" y="10277"/>
                    </a:lnTo>
                    <a:lnTo>
                      <a:pt x="4898" y="8491"/>
                    </a:lnTo>
                    <a:lnTo>
                      <a:pt x="5932" y="11674"/>
                    </a:lnTo>
                    <a:lnTo>
                      <a:pt x="6957" y="8491"/>
                    </a:lnTo>
                    <a:lnTo>
                      <a:pt x="9792" y="10277"/>
                    </a:lnTo>
                    <a:lnTo>
                      <a:pt x="8530" y="7166"/>
                    </a:lnTo>
                    <a:lnTo>
                      <a:pt x="11851" y="6705"/>
                    </a:lnTo>
                    <a:lnTo>
                      <a:pt x="8893" y="5143"/>
                    </a:lnTo>
                    <a:lnTo>
                      <a:pt x="11140" y="2647"/>
                    </a:lnTo>
                    <a:lnTo>
                      <a:pt x="7868" y="3357"/>
                    </a:lnTo>
                    <a:lnTo>
                      <a:pt x="7868" y="3357"/>
                    </a:lnTo>
                    <a:lnTo>
                      <a:pt x="7982" y="1"/>
                    </a:lnTo>
                    <a:lnTo>
                      <a:pt x="5932" y="2647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47"/>
              <p:cNvSpPr/>
              <p:nvPr/>
            </p:nvSpPr>
            <p:spPr>
              <a:xfrm>
                <a:off x="6446794" y="2231059"/>
                <a:ext cx="1198847" cy="1181346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678" extrusionOk="0">
                    <a:moveTo>
                      <a:pt x="7982" y="1"/>
                    </a:moveTo>
                    <a:lnTo>
                      <a:pt x="5932" y="2650"/>
                    </a:lnTo>
                    <a:lnTo>
                      <a:pt x="3873" y="1"/>
                    </a:lnTo>
                    <a:lnTo>
                      <a:pt x="3873" y="1"/>
                    </a:lnTo>
                    <a:lnTo>
                      <a:pt x="3999" y="3348"/>
                    </a:lnTo>
                    <a:lnTo>
                      <a:pt x="714" y="2650"/>
                    </a:lnTo>
                    <a:lnTo>
                      <a:pt x="2962" y="5135"/>
                    </a:lnTo>
                    <a:lnTo>
                      <a:pt x="1" y="6708"/>
                    </a:lnTo>
                    <a:lnTo>
                      <a:pt x="3324" y="7170"/>
                    </a:lnTo>
                    <a:lnTo>
                      <a:pt x="2063" y="10266"/>
                    </a:lnTo>
                    <a:lnTo>
                      <a:pt x="4898" y="8482"/>
                    </a:lnTo>
                    <a:lnTo>
                      <a:pt x="5932" y="11677"/>
                    </a:lnTo>
                    <a:lnTo>
                      <a:pt x="6957" y="8482"/>
                    </a:lnTo>
                    <a:lnTo>
                      <a:pt x="9792" y="10266"/>
                    </a:lnTo>
                    <a:lnTo>
                      <a:pt x="8530" y="7170"/>
                    </a:lnTo>
                    <a:lnTo>
                      <a:pt x="11851" y="6708"/>
                    </a:lnTo>
                    <a:lnTo>
                      <a:pt x="8893" y="5135"/>
                    </a:lnTo>
                    <a:lnTo>
                      <a:pt x="11140" y="2650"/>
                    </a:lnTo>
                    <a:lnTo>
                      <a:pt x="7868" y="3348"/>
                    </a:lnTo>
                    <a:lnTo>
                      <a:pt x="7868" y="3348"/>
                    </a:lnTo>
                    <a:lnTo>
                      <a:pt x="79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15" name="Google Shape;4315;p47"/>
              <p:cNvGrpSpPr/>
              <p:nvPr/>
            </p:nvGrpSpPr>
            <p:grpSpPr>
              <a:xfrm>
                <a:off x="6491955" y="3632291"/>
                <a:ext cx="1108525" cy="45360"/>
                <a:chOff x="2263150" y="3743816"/>
                <a:chExt cx="1108525" cy="45360"/>
              </a:xfrm>
            </p:grpSpPr>
            <p:sp>
              <p:nvSpPr>
                <p:cNvPr id="4316" name="Google Shape;4316;p47"/>
                <p:cNvSpPr/>
                <p:nvPr/>
              </p:nvSpPr>
              <p:spPr>
                <a:xfrm>
                  <a:off x="2263150" y="3743816"/>
                  <a:ext cx="4396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424" extrusionOk="0">
                      <a:moveTo>
                        <a:pt x="198" y="1"/>
                      </a:moveTo>
                      <a:cubicBezTo>
                        <a:pt x="87" y="1"/>
                        <a:pt x="0" y="100"/>
                        <a:pt x="0" y="211"/>
                      </a:cubicBezTo>
                      <a:cubicBezTo>
                        <a:pt x="0" y="337"/>
                        <a:pt x="87" y="423"/>
                        <a:pt x="198" y="423"/>
                      </a:cubicBezTo>
                      <a:cubicBezTo>
                        <a:pt x="324" y="423"/>
                        <a:pt x="411" y="337"/>
                        <a:pt x="411" y="211"/>
                      </a:cubicBezTo>
                      <a:cubicBezTo>
                        <a:pt x="411" y="100"/>
                        <a:pt x="324" y="1"/>
                        <a:pt x="1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7" name="Google Shape;4317;p47"/>
                <p:cNvSpPr/>
                <p:nvPr/>
              </p:nvSpPr>
              <p:spPr>
                <a:xfrm>
                  <a:off x="2344546" y="3743816"/>
                  <a:ext cx="45672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424" extrusionOk="0">
                      <a:moveTo>
                        <a:pt x="213" y="1"/>
                      </a:moveTo>
                      <a:cubicBezTo>
                        <a:pt x="87" y="1"/>
                        <a:pt x="1" y="100"/>
                        <a:pt x="1" y="211"/>
                      </a:cubicBezTo>
                      <a:cubicBezTo>
                        <a:pt x="1" y="337"/>
                        <a:pt x="87" y="423"/>
                        <a:pt x="213" y="423"/>
                      </a:cubicBezTo>
                      <a:cubicBezTo>
                        <a:pt x="324" y="423"/>
                        <a:pt x="426" y="337"/>
                        <a:pt x="426" y="211"/>
                      </a:cubicBezTo>
                      <a:cubicBezTo>
                        <a:pt x="426" y="100"/>
                        <a:pt x="32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8" name="Google Shape;4318;p47"/>
                <p:cNvSpPr/>
                <p:nvPr/>
              </p:nvSpPr>
              <p:spPr>
                <a:xfrm>
                  <a:off x="2425942" y="3743816"/>
                  <a:ext cx="45672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424" extrusionOk="0">
                      <a:moveTo>
                        <a:pt x="214" y="1"/>
                      </a:moveTo>
                      <a:cubicBezTo>
                        <a:pt x="100" y="1"/>
                        <a:pt x="1" y="100"/>
                        <a:pt x="1" y="211"/>
                      </a:cubicBezTo>
                      <a:cubicBezTo>
                        <a:pt x="1" y="337"/>
                        <a:pt x="100" y="423"/>
                        <a:pt x="214" y="423"/>
                      </a:cubicBezTo>
                      <a:cubicBezTo>
                        <a:pt x="324" y="423"/>
                        <a:pt x="426" y="337"/>
                        <a:pt x="426" y="211"/>
                      </a:cubicBezTo>
                      <a:cubicBezTo>
                        <a:pt x="426" y="100"/>
                        <a:pt x="324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9" name="Google Shape;4319;p47"/>
                <p:cNvSpPr/>
                <p:nvPr/>
              </p:nvSpPr>
              <p:spPr>
                <a:xfrm>
                  <a:off x="2507445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102" y="1"/>
                        <a:pt x="0" y="100"/>
                        <a:pt x="0" y="211"/>
                      </a:cubicBezTo>
                      <a:cubicBezTo>
                        <a:pt x="0" y="337"/>
                        <a:pt x="102" y="423"/>
                        <a:pt x="213" y="423"/>
                      </a:cubicBezTo>
                      <a:cubicBezTo>
                        <a:pt x="339" y="423"/>
                        <a:pt x="426" y="337"/>
                        <a:pt x="426" y="211"/>
                      </a:cubicBezTo>
                      <a:cubicBezTo>
                        <a:pt x="426" y="100"/>
                        <a:pt x="339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0" name="Google Shape;4320;p47"/>
                <p:cNvSpPr/>
                <p:nvPr/>
              </p:nvSpPr>
              <p:spPr>
                <a:xfrm>
                  <a:off x="2590445" y="3743816"/>
                  <a:ext cx="4396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424" extrusionOk="0">
                      <a:moveTo>
                        <a:pt x="210" y="1"/>
                      </a:moveTo>
                      <a:cubicBezTo>
                        <a:pt x="87" y="1"/>
                        <a:pt x="0" y="100"/>
                        <a:pt x="0" y="211"/>
                      </a:cubicBezTo>
                      <a:cubicBezTo>
                        <a:pt x="0" y="337"/>
                        <a:pt x="87" y="423"/>
                        <a:pt x="210" y="423"/>
                      </a:cubicBezTo>
                      <a:cubicBezTo>
                        <a:pt x="324" y="423"/>
                        <a:pt x="411" y="337"/>
                        <a:pt x="411" y="211"/>
                      </a:cubicBezTo>
                      <a:cubicBezTo>
                        <a:pt x="411" y="100"/>
                        <a:pt x="324" y="1"/>
                        <a:pt x="2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1" name="Google Shape;4321;p47"/>
                <p:cNvSpPr/>
                <p:nvPr/>
              </p:nvSpPr>
              <p:spPr>
                <a:xfrm>
                  <a:off x="2671841" y="3743816"/>
                  <a:ext cx="4535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424" extrusionOk="0">
                      <a:moveTo>
                        <a:pt x="213" y="1"/>
                      </a:moveTo>
                      <a:cubicBezTo>
                        <a:pt x="99" y="1"/>
                        <a:pt x="0" y="100"/>
                        <a:pt x="0" y="211"/>
                      </a:cubicBezTo>
                      <a:cubicBezTo>
                        <a:pt x="0" y="337"/>
                        <a:pt x="99" y="423"/>
                        <a:pt x="213" y="423"/>
                      </a:cubicBezTo>
                      <a:cubicBezTo>
                        <a:pt x="324" y="423"/>
                        <a:pt x="423" y="337"/>
                        <a:pt x="423" y="211"/>
                      </a:cubicBezTo>
                      <a:cubicBezTo>
                        <a:pt x="423" y="100"/>
                        <a:pt x="32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2" name="Google Shape;4322;p47"/>
                <p:cNvSpPr/>
                <p:nvPr/>
              </p:nvSpPr>
              <p:spPr>
                <a:xfrm>
                  <a:off x="2753237" y="3743816"/>
                  <a:ext cx="45672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" h="424" extrusionOk="0">
                      <a:moveTo>
                        <a:pt x="213" y="1"/>
                      </a:moveTo>
                      <a:cubicBezTo>
                        <a:pt x="100" y="1"/>
                        <a:pt x="1" y="100"/>
                        <a:pt x="1" y="211"/>
                      </a:cubicBezTo>
                      <a:cubicBezTo>
                        <a:pt x="1" y="337"/>
                        <a:pt x="100" y="423"/>
                        <a:pt x="213" y="423"/>
                      </a:cubicBezTo>
                      <a:cubicBezTo>
                        <a:pt x="324" y="423"/>
                        <a:pt x="426" y="337"/>
                        <a:pt x="426" y="211"/>
                      </a:cubicBezTo>
                      <a:cubicBezTo>
                        <a:pt x="426" y="100"/>
                        <a:pt x="32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3" name="Google Shape;4323;p47"/>
                <p:cNvSpPr/>
                <p:nvPr/>
              </p:nvSpPr>
              <p:spPr>
                <a:xfrm>
                  <a:off x="2835917" y="3743816"/>
                  <a:ext cx="44388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424" extrusionOk="0">
                      <a:moveTo>
                        <a:pt x="202" y="1"/>
                      </a:moveTo>
                      <a:cubicBezTo>
                        <a:pt x="88" y="1"/>
                        <a:pt x="1" y="100"/>
                        <a:pt x="1" y="211"/>
                      </a:cubicBezTo>
                      <a:cubicBezTo>
                        <a:pt x="1" y="337"/>
                        <a:pt x="88" y="423"/>
                        <a:pt x="202" y="423"/>
                      </a:cubicBezTo>
                      <a:cubicBezTo>
                        <a:pt x="328" y="423"/>
                        <a:pt x="415" y="337"/>
                        <a:pt x="415" y="211"/>
                      </a:cubicBezTo>
                      <a:cubicBezTo>
                        <a:pt x="415" y="100"/>
                        <a:pt x="328" y="1"/>
                        <a:pt x="2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4" name="Google Shape;4324;p47"/>
                <p:cNvSpPr/>
                <p:nvPr/>
              </p:nvSpPr>
              <p:spPr>
                <a:xfrm>
                  <a:off x="2917420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90" y="1"/>
                        <a:pt x="0" y="100"/>
                        <a:pt x="0" y="211"/>
                      </a:cubicBezTo>
                      <a:cubicBezTo>
                        <a:pt x="0" y="337"/>
                        <a:pt x="90" y="423"/>
                        <a:pt x="213" y="423"/>
                      </a:cubicBezTo>
                      <a:cubicBezTo>
                        <a:pt x="327" y="423"/>
                        <a:pt x="426" y="337"/>
                        <a:pt x="426" y="211"/>
                      </a:cubicBezTo>
                      <a:cubicBezTo>
                        <a:pt x="426" y="100"/>
                        <a:pt x="327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5" name="Google Shape;4325;p47"/>
                <p:cNvSpPr/>
                <p:nvPr/>
              </p:nvSpPr>
              <p:spPr>
                <a:xfrm>
                  <a:off x="2999136" y="3743816"/>
                  <a:ext cx="45244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424" extrusionOk="0">
                      <a:moveTo>
                        <a:pt x="210" y="1"/>
                      </a:moveTo>
                      <a:cubicBezTo>
                        <a:pt x="99" y="1"/>
                        <a:pt x="0" y="100"/>
                        <a:pt x="0" y="211"/>
                      </a:cubicBezTo>
                      <a:cubicBezTo>
                        <a:pt x="0" y="337"/>
                        <a:pt x="99" y="423"/>
                        <a:pt x="210" y="423"/>
                      </a:cubicBezTo>
                      <a:cubicBezTo>
                        <a:pt x="324" y="423"/>
                        <a:pt x="423" y="337"/>
                        <a:pt x="423" y="211"/>
                      </a:cubicBezTo>
                      <a:cubicBezTo>
                        <a:pt x="423" y="100"/>
                        <a:pt x="324" y="1"/>
                        <a:pt x="2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6" name="Google Shape;4326;p47"/>
                <p:cNvSpPr/>
                <p:nvPr/>
              </p:nvSpPr>
              <p:spPr>
                <a:xfrm>
                  <a:off x="3080532" y="3743816"/>
                  <a:ext cx="45351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424" extrusionOk="0">
                      <a:moveTo>
                        <a:pt x="213" y="1"/>
                      </a:moveTo>
                      <a:cubicBezTo>
                        <a:pt x="100" y="1"/>
                        <a:pt x="1" y="100"/>
                        <a:pt x="1" y="211"/>
                      </a:cubicBezTo>
                      <a:cubicBezTo>
                        <a:pt x="1" y="337"/>
                        <a:pt x="100" y="423"/>
                        <a:pt x="213" y="423"/>
                      </a:cubicBezTo>
                      <a:cubicBezTo>
                        <a:pt x="336" y="423"/>
                        <a:pt x="423" y="337"/>
                        <a:pt x="423" y="211"/>
                      </a:cubicBezTo>
                      <a:cubicBezTo>
                        <a:pt x="423" y="100"/>
                        <a:pt x="336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7" name="Google Shape;4327;p47"/>
                <p:cNvSpPr/>
                <p:nvPr/>
              </p:nvSpPr>
              <p:spPr>
                <a:xfrm>
                  <a:off x="3163212" y="3743816"/>
                  <a:ext cx="44388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" h="424" extrusionOk="0">
                      <a:moveTo>
                        <a:pt x="214" y="1"/>
                      </a:moveTo>
                      <a:cubicBezTo>
                        <a:pt x="88" y="1"/>
                        <a:pt x="1" y="100"/>
                        <a:pt x="1" y="211"/>
                      </a:cubicBezTo>
                      <a:cubicBezTo>
                        <a:pt x="1" y="337"/>
                        <a:pt x="88" y="423"/>
                        <a:pt x="214" y="423"/>
                      </a:cubicBezTo>
                      <a:cubicBezTo>
                        <a:pt x="325" y="423"/>
                        <a:pt x="414" y="337"/>
                        <a:pt x="414" y="211"/>
                      </a:cubicBezTo>
                      <a:cubicBezTo>
                        <a:pt x="414" y="100"/>
                        <a:pt x="325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8" name="Google Shape;4328;p47"/>
                <p:cNvSpPr/>
                <p:nvPr/>
              </p:nvSpPr>
              <p:spPr>
                <a:xfrm>
                  <a:off x="3244715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102" y="1"/>
                        <a:pt x="0" y="100"/>
                        <a:pt x="0" y="211"/>
                      </a:cubicBezTo>
                      <a:cubicBezTo>
                        <a:pt x="0" y="337"/>
                        <a:pt x="102" y="423"/>
                        <a:pt x="213" y="423"/>
                      </a:cubicBezTo>
                      <a:cubicBezTo>
                        <a:pt x="327" y="423"/>
                        <a:pt x="426" y="337"/>
                        <a:pt x="426" y="211"/>
                      </a:cubicBezTo>
                      <a:cubicBezTo>
                        <a:pt x="426" y="100"/>
                        <a:pt x="327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47"/>
                <p:cNvSpPr/>
                <p:nvPr/>
              </p:nvSpPr>
              <p:spPr>
                <a:xfrm>
                  <a:off x="3326110" y="3743816"/>
                  <a:ext cx="45565" cy="4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424" extrusionOk="0">
                      <a:moveTo>
                        <a:pt x="213" y="1"/>
                      </a:moveTo>
                      <a:cubicBezTo>
                        <a:pt x="102" y="1"/>
                        <a:pt x="0" y="100"/>
                        <a:pt x="0" y="211"/>
                      </a:cubicBezTo>
                      <a:cubicBezTo>
                        <a:pt x="0" y="337"/>
                        <a:pt x="102" y="423"/>
                        <a:pt x="213" y="423"/>
                      </a:cubicBezTo>
                      <a:cubicBezTo>
                        <a:pt x="327" y="423"/>
                        <a:pt x="426" y="337"/>
                        <a:pt x="426" y="211"/>
                      </a:cubicBezTo>
                      <a:cubicBezTo>
                        <a:pt x="426" y="100"/>
                        <a:pt x="327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30" name="Google Shape;4330;p47"/>
            <p:cNvGrpSpPr/>
            <p:nvPr/>
          </p:nvGrpSpPr>
          <p:grpSpPr>
            <a:xfrm>
              <a:off x="5246103" y="2038979"/>
              <a:ext cx="2942984" cy="1975242"/>
              <a:chOff x="5246103" y="2038979"/>
              <a:chExt cx="2942984" cy="1975242"/>
            </a:xfrm>
          </p:grpSpPr>
          <p:sp>
            <p:nvSpPr>
              <p:cNvPr id="4331" name="Google Shape;4331;p47"/>
              <p:cNvSpPr/>
              <p:nvPr/>
            </p:nvSpPr>
            <p:spPr>
              <a:xfrm rot="1319527">
                <a:off x="5335339" y="2519722"/>
                <a:ext cx="2764512" cy="1013756"/>
              </a:xfrm>
              <a:custGeom>
                <a:avLst/>
                <a:gdLst/>
                <a:ahLst/>
                <a:cxnLst/>
                <a:rect l="l" t="t" r="r" b="b"/>
                <a:pathLst>
                  <a:path w="44341" h="16260" extrusionOk="0">
                    <a:moveTo>
                      <a:pt x="1124" y="1"/>
                    </a:moveTo>
                    <a:cubicBezTo>
                      <a:pt x="560" y="1"/>
                      <a:pt x="99" y="450"/>
                      <a:pt x="99" y="1011"/>
                    </a:cubicBezTo>
                    <a:lnTo>
                      <a:pt x="0" y="14947"/>
                    </a:lnTo>
                    <a:cubicBezTo>
                      <a:pt x="0" y="15510"/>
                      <a:pt x="450" y="15972"/>
                      <a:pt x="1010" y="15972"/>
                    </a:cubicBezTo>
                    <a:lnTo>
                      <a:pt x="32841" y="16185"/>
                    </a:lnTo>
                    <a:cubicBezTo>
                      <a:pt x="32817" y="16008"/>
                      <a:pt x="32817" y="15810"/>
                      <a:pt x="33428" y="15483"/>
                    </a:cubicBezTo>
                    <a:cubicBezTo>
                      <a:pt x="33428" y="15483"/>
                      <a:pt x="33440" y="15471"/>
                      <a:pt x="33452" y="15471"/>
                    </a:cubicBezTo>
                    <a:cubicBezTo>
                      <a:pt x="33791" y="15483"/>
                      <a:pt x="34052" y="15759"/>
                      <a:pt x="34052" y="16098"/>
                    </a:cubicBezTo>
                    <a:cubicBezTo>
                      <a:pt x="34052" y="16134"/>
                      <a:pt x="34052" y="16158"/>
                      <a:pt x="34040" y="16197"/>
                    </a:cubicBezTo>
                    <a:lnTo>
                      <a:pt x="43756" y="16260"/>
                    </a:lnTo>
                    <a:cubicBezTo>
                      <a:pt x="44017" y="16260"/>
                      <a:pt x="44241" y="16047"/>
                      <a:pt x="44241" y="15771"/>
                    </a:cubicBezTo>
                    <a:lnTo>
                      <a:pt x="44253" y="13835"/>
                    </a:lnTo>
                    <a:cubicBezTo>
                      <a:pt x="44253" y="13610"/>
                      <a:pt x="44116" y="13424"/>
                      <a:pt x="43906" y="13361"/>
                    </a:cubicBezTo>
                    <a:cubicBezTo>
                      <a:pt x="42680" y="13011"/>
                      <a:pt x="41745" y="10913"/>
                      <a:pt x="41769" y="8380"/>
                    </a:cubicBezTo>
                    <a:cubicBezTo>
                      <a:pt x="41781" y="5857"/>
                      <a:pt x="42743" y="3771"/>
                      <a:pt x="43966" y="3435"/>
                    </a:cubicBezTo>
                    <a:cubicBezTo>
                      <a:pt x="44178" y="3384"/>
                      <a:pt x="44328" y="3184"/>
                      <a:pt x="44328" y="2971"/>
                    </a:cubicBezTo>
                    <a:lnTo>
                      <a:pt x="44340" y="786"/>
                    </a:lnTo>
                    <a:cubicBezTo>
                      <a:pt x="44340" y="513"/>
                      <a:pt x="44131" y="289"/>
                      <a:pt x="43855" y="289"/>
                    </a:cubicBezTo>
                    <a:lnTo>
                      <a:pt x="34166" y="226"/>
                    </a:lnTo>
                    <a:cubicBezTo>
                      <a:pt x="34139" y="537"/>
                      <a:pt x="33878" y="786"/>
                      <a:pt x="33551" y="786"/>
                    </a:cubicBezTo>
                    <a:cubicBezTo>
                      <a:pt x="33228" y="786"/>
                      <a:pt x="32967" y="537"/>
                      <a:pt x="32940" y="214"/>
                    </a:cubicBezTo>
                    <a:lnTo>
                      <a:pt x="1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47"/>
              <p:cNvSpPr/>
              <p:nvPr/>
            </p:nvSpPr>
            <p:spPr>
              <a:xfrm rot="1319527">
                <a:off x="5901236" y="2442056"/>
                <a:ext cx="280373" cy="282742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5" extrusionOk="0">
                    <a:moveTo>
                      <a:pt x="2509" y="0"/>
                    </a:moveTo>
                    <a:lnTo>
                      <a:pt x="1" y="2512"/>
                    </a:lnTo>
                    <a:lnTo>
                      <a:pt x="199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47"/>
              <p:cNvSpPr/>
              <p:nvPr/>
            </p:nvSpPr>
            <p:spPr>
              <a:xfrm rot="1319527">
                <a:off x="5934389" y="2425480"/>
                <a:ext cx="156490" cy="15661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512" extrusionOk="0">
                    <a:moveTo>
                      <a:pt x="1" y="0"/>
                    </a:moveTo>
                    <a:lnTo>
                      <a:pt x="1" y="2512"/>
                    </a:lnTo>
                    <a:lnTo>
                      <a:pt x="2509" y="2512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47"/>
              <p:cNvSpPr/>
              <p:nvPr/>
            </p:nvSpPr>
            <p:spPr>
              <a:xfrm rot="1319527">
                <a:off x="6158200" y="2545819"/>
                <a:ext cx="280310" cy="282742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5" extrusionOk="0">
                    <a:moveTo>
                      <a:pt x="2512" y="0"/>
                    </a:moveTo>
                    <a:lnTo>
                      <a:pt x="0" y="2512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35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47"/>
              <p:cNvSpPr/>
              <p:nvPr/>
            </p:nvSpPr>
            <p:spPr>
              <a:xfrm rot="1319527">
                <a:off x="6191346" y="2529278"/>
                <a:ext cx="156615" cy="156615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12" extrusionOk="0">
                    <a:moveTo>
                      <a:pt x="0" y="0"/>
                    </a:moveTo>
                    <a:lnTo>
                      <a:pt x="0" y="2512"/>
                    </a:lnTo>
                    <a:lnTo>
                      <a:pt x="2512" y="2512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47"/>
              <p:cNvSpPr/>
              <p:nvPr/>
            </p:nvSpPr>
            <p:spPr>
              <a:xfrm rot="1319527">
                <a:off x="5801311" y="2703938"/>
                <a:ext cx="280373" cy="282804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4536" extrusionOk="0">
                    <a:moveTo>
                      <a:pt x="2509" y="1"/>
                    </a:moveTo>
                    <a:lnTo>
                      <a:pt x="1" y="2500"/>
                    </a:lnTo>
                    <a:lnTo>
                      <a:pt x="2000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47"/>
              <p:cNvSpPr/>
              <p:nvPr/>
            </p:nvSpPr>
            <p:spPr>
              <a:xfrm rot="1319527">
                <a:off x="5834597" y="2687424"/>
                <a:ext cx="156677" cy="155929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01" extrusionOk="0">
                    <a:moveTo>
                      <a:pt x="1" y="1"/>
                    </a:moveTo>
                    <a:lnTo>
                      <a:pt x="1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47"/>
              <p:cNvSpPr/>
              <p:nvPr/>
            </p:nvSpPr>
            <p:spPr>
              <a:xfrm rot="1319527">
                <a:off x="6058275" y="2807701"/>
                <a:ext cx="280310" cy="282804"/>
              </a:xfrm>
              <a:custGeom>
                <a:avLst/>
                <a:gdLst/>
                <a:ahLst/>
                <a:cxnLst/>
                <a:rect l="l" t="t" r="r" b="b"/>
                <a:pathLst>
                  <a:path w="4496" h="4536" extrusionOk="0">
                    <a:moveTo>
                      <a:pt x="2512" y="1"/>
                    </a:moveTo>
                    <a:lnTo>
                      <a:pt x="0" y="2500"/>
                    </a:lnTo>
                    <a:lnTo>
                      <a:pt x="1987" y="4535"/>
                    </a:lnTo>
                    <a:lnTo>
                      <a:pt x="4496" y="4535"/>
                    </a:lnTo>
                    <a:lnTo>
                      <a:pt x="4496" y="2024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47"/>
              <p:cNvSpPr/>
              <p:nvPr/>
            </p:nvSpPr>
            <p:spPr>
              <a:xfrm rot="1319527">
                <a:off x="6086532" y="2789157"/>
                <a:ext cx="156615" cy="155929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2501" extrusionOk="0">
                    <a:moveTo>
                      <a:pt x="0" y="1"/>
                    </a:moveTo>
                    <a:lnTo>
                      <a:pt x="0" y="2500"/>
                    </a:lnTo>
                    <a:lnTo>
                      <a:pt x="2512" y="2500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47"/>
              <p:cNvSpPr/>
              <p:nvPr/>
            </p:nvSpPr>
            <p:spPr>
              <a:xfrm rot="1319527">
                <a:off x="6525967" y="2769770"/>
                <a:ext cx="593353" cy="594039"/>
              </a:xfrm>
              <a:custGeom>
                <a:avLst/>
                <a:gdLst/>
                <a:ahLst/>
                <a:cxnLst/>
                <a:rect l="l" t="t" r="r" b="b"/>
                <a:pathLst>
                  <a:path w="9517" h="9528" extrusionOk="0">
                    <a:moveTo>
                      <a:pt x="4760" y="0"/>
                    </a:moveTo>
                    <a:cubicBezTo>
                      <a:pt x="2122" y="0"/>
                      <a:pt x="1" y="2137"/>
                      <a:pt x="1" y="4772"/>
                    </a:cubicBezTo>
                    <a:cubicBezTo>
                      <a:pt x="1" y="7394"/>
                      <a:pt x="2122" y="9528"/>
                      <a:pt x="4760" y="9528"/>
                    </a:cubicBezTo>
                    <a:cubicBezTo>
                      <a:pt x="7394" y="9528"/>
                      <a:pt x="9516" y="7394"/>
                      <a:pt x="9516" y="4772"/>
                    </a:cubicBezTo>
                    <a:cubicBezTo>
                      <a:pt x="9516" y="2137"/>
                      <a:pt x="7394" y="0"/>
                      <a:pt x="47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47"/>
              <p:cNvSpPr/>
              <p:nvPr/>
            </p:nvSpPr>
            <p:spPr>
              <a:xfrm rot="1319527">
                <a:off x="6649808" y="2894426"/>
                <a:ext cx="345774" cy="344964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5533" extrusionOk="0">
                    <a:moveTo>
                      <a:pt x="2773" y="0"/>
                    </a:moveTo>
                    <a:cubicBezTo>
                      <a:pt x="1247" y="0"/>
                      <a:pt x="1" y="1235"/>
                      <a:pt x="1" y="2773"/>
                    </a:cubicBezTo>
                    <a:cubicBezTo>
                      <a:pt x="1" y="4295"/>
                      <a:pt x="1247" y="5533"/>
                      <a:pt x="2773" y="5533"/>
                    </a:cubicBezTo>
                    <a:cubicBezTo>
                      <a:pt x="4295" y="5533"/>
                      <a:pt x="5545" y="4295"/>
                      <a:pt x="5545" y="2773"/>
                    </a:cubicBezTo>
                    <a:cubicBezTo>
                      <a:pt x="5545" y="1235"/>
                      <a:pt x="4295" y="0"/>
                      <a:pt x="27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42" name="Google Shape;4342;p47"/>
              <p:cNvGrpSpPr/>
              <p:nvPr/>
            </p:nvGrpSpPr>
            <p:grpSpPr>
              <a:xfrm>
                <a:off x="7200192" y="2877783"/>
                <a:ext cx="668076" cy="866778"/>
                <a:chOff x="7200192" y="2877783"/>
                <a:chExt cx="668076" cy="866778"/>
              </a:xfrm>
            </p:grpSpPr>
            <p:grpSp>
              <p:nvGrpSpPr>
                <p:cNvPr id="4343" name="Google Shape;4343;p47"/>
                <p:cNvGrpSpPr/>
                <p:nvPr/>
              </p:nvGrpSpPr>
              <p:grpSpPr>
                <a:xfrm rot="1319460">
                  <a:off x="7655502" y="3124987"/>
                  <a:ext cx="99632" cy="623606"/>
                  <a:chOff x="4519324" y="1312991"/>
                  <a:chExt cx="126813" cy="793732"/>
                </a:xfrm>
              </p:grpSpPr>
              <p:sp>
                <p:nvSpPr>
                  <p:cNvPr id="4344" name="Google Shape;4344;p47"/>
                  <p:cNvSpPr/>
                  <p:nvPr/>
                </p:nvSpPr>
                <p:spPr>
                  <a:xfrm>
                    <a:off x="4525276" y="1312991"/>
                    <a:ext cx="120861" cy="19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250" extrusionOk="0">
                        <a:moveTo>
                          <a:pt x="0" y="1"/>
                        </a:moveTo>
                        <a:lnTo>
                          <a:pt x="0" y="237"/>
                        </a:lnTo>
                        <a:lnTo>
                          <a:pt x="1523" y="249"/>
                        </a:lnTo>
                        <a:lnTo>
                          <a:pt x="1523" y="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45" name="Google Shape;4345;p47"/>
                  <p:cNvSpPr/>
                  <p:nvPr/>
                </p:nvSpPr>
                <p:spPr>
                  <a:xfrm>
                    <a:off x="4524324" y="1396237"/>
                    <a:ext cx="120861" cy="188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238" extrusionOk="0">
                        <a:moveTo>
                          <a:pt x="0" y="0"/>
                        </a:moveTo>
                        <a:lnTo>
                          <a:pt x="0" y="237"/>
                        </a:lnTo>
                        <a:lnTo>
                          <a:pt x="1523" y="237"/>
                        </a:lnTo>
                        <a:lnTo>
                          <a:pt x="1523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46" name="Google Shape;4346;p47"/>
                  <p:cNvSpPr/>
                  <p:nvPr/>
                </p:nvSpPr>
                <p:spPr>
                  <a:xfrm>
                    <a:off x="4524324" y="1460675"/>
                    <a:ext cx="120861" cy="188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238" extrusionOk="0">
                        <a:moveTo>
                          <a:pt x="0" y="1"/>
                        </a:moveTo>
                        <a:lnTo>
                          <a:pt x="0" y="237"/>
                        </a:lnTo>
                        <a:lnTo>
                          <a:pt x="1523" y="237"/>
                        </a:lnTo>
                        <a:lnTo>
                          <a:pt x="1523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47" name="Google Shape;4347;p47"/>
                  <p:cNvSpPr/>
                  <p:nvPr/>
                </p:nvSpPr>
                <p:spPr>
                  <a:xfrm>
                    <a:off x="4524324" y="1423853"/>
                    <a:ext cx="120861" cy="9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126" extrusionOk="0">
                        <a:moveTo>
                          <a:pt x="0" y="0"/>
                        </a:moveTo>
                        <a:lnTo>
                          <a:pt x="0" y="114"/>
                        </a:lnTo>
                        <a:lnTo>
                          <a:pt x="1523" y="126"/>
                        </a:lnTo>
                        <a:lnTo>
                          <a:pt x="1523" y="1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48" name="Google Shape;4348;p47"/>
                  <p:cNvSpPr/>
                  <p:nvPr/>
                </p:nvSpPr>
                <p:spPr>
                  <a:xfrm>
                    <a:off x="4523133" y="1569633"/>
                    <a:ext cx="121100" cy="6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6" h="88" extrusionOk="0">
                        <a:moveTo>
                          <a:pt x="0" y="0"/>
                        </a:moveTo>
                        <a:lnTo>
                          <a:pt x="0" y="75"/>
                        </a:lnTo>
                        <a:lnTo>
                          <a:pt x="1526" y="87"/>
                        </a:lnTo>
                        <a:lnTo>
                          <a:pt x="1526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49" name="Google Shape;4349;p47"/>
                  <p:cNvSpPr/>
                  <p:nvPr/>
                </p:nvSpPr>
                <p:spPr>
                  <a:xfrm>
                    <a:off x="4523133" y="1532970"/>
                    <a:ext cx="121100" cy="98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6" h="124" extrusionOk="0">
                        <a:moveTo>
                          <a:pt x="0" y="1"/>
                        </a:moveTo>
                        <a:lnTo>
                          <a:pt x="0" y="112"/>
                        </a:lnTo>
                        <a:lnTo>
                          <a:pt x="1526" y="124"/>
                        </a:lnTo>
                        <a:lnTo>
                          <a:pt x="1526" y="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0" name="Google Shape;4350;p47"/>
                  <p:cNvSpPr/>
                  <p:nvPr/>
                </p:nvSpPr>
                <p:spPr>
                  <a:xfrm>
                    <a:off x="4524324" y="1439725"/>
                    <a:ext cx="120861" cy="150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190" extrusionOk="0">
                        <a:moveTo>
                          <a:pt x="0" y="1"/>
                        </a:moveTo>
                        <a:lnTo>
                          <a:pt x="0" y="190"/>
                        </a:lnTo>
                        <a:lnTo>
                          <a:pt x="1523" y="190"/>
                        </a:lnTo>
                        <a:lnTo>
                          <a:pt x="1523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1" name="Google Shape;4351;p47"/>
                  <p:cNvSpPr/>
                  <p:nvPr/>
                </p:nvSpPr>
                <p:spPr>
                  <a:xfrm>
                    <a:off x="4523133" y="1548682"/>
                    <a:ext cx="121100" cy="16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6" h="202" extrusionOk="0">
                        <a:moveTo>
                          <a:pt x="0" y="1"/>
                        </a:moveTo>
                        <a:lnTo>
                          <a:pt x="0" y="189"/>
                        </a:lnTo>
                        <a:lnTo>
                          <a:pt x="1526" y="201"/>
                        </a:lnTo>
                        <a:lnTo>
                          <a:pt x="1526" y="16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2" name="Google Shape;4352;p47"/>
                  <p:cNvSpPr/>
                  <p:nvPr/>
                </p:nvSpPr>
                <p:spPr>
                  <a:xfrm>
                    <a:off x="4524324" y="1342750"/>
                    <a:ext cx="121814" cy="4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5" h="537" extrusionOk="0">
                        <a:moveTo>
                          <a:pt x="12" y="0"/>
                        </a:moveTo>
                        <a:lnTo>
                          <a:pt x="0" y="537"/>
                        </a:lnTo>
                        <a:lnTo>
                          <a:pt x="1523" y="537"/>
                        </a:lnTo>
                        <a:lnTo>
                          <a:pt x="1535" y="12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3" name="Google Shape;4353;p47"/>
                  <p:cNvSpPr/>
                  <p:nvPr/>
                </p:nvSpPr>
                <p:spPr>
                  <a:xfrm>
                    <a:off x="4523133" y="1486387"/>
                    <a:ext cx="122052" cy="4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8" h="537" extrusionOk="0">
                        <a:moveTo>
                          <a:pt x="15" y="0"/>
                        </a:moveTo>
                        <a:lnTo>
                          <a:pt x="0" y="525"/>
                        </a:lnTo>
                        <a:lnTo>
                          <a:pt x="1526" y="537"/>
                        </a:lnTo>
                        <a:lnTo>
                          <a:pt x="1538" y="12"/>
                        </a:lnTo>
                        <a:lnTo>
                          <a:pt x="1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4" name="Google Shape;4354;p47"/>
                  <p:cNvSpPr/>
                  <p:nvPr/>
                </p:nvSpPr>
                <p:spPr>
                  <a:xfrm>
                    <a:off x="4523133" y="1584393"/>
                    <a:ext cx="121100" cy="19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6" h="252" extrusionOk="0">
                        <a:moveTo>
                          <a:pt x="0" y="0"/>
                        </a:moveTo>
                        <a:lnTo>
                          <a:pt x="0" y="240"/>
                        </a:lnTo>
                        <a:lnTo>
                          <a:pt x="1526" y="252"/>
                        </a:lnTo>
                        <a:lnTo>
                          <a:pt x="1526" y="1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5" name="Google Shape;4355;p47"/>
                  <p:cNvSpPr/>
                  <p:nvPr/>
                </p:nvSpPr>
                <p:spPr>
                  <a:xfrm>
                    <a:off x="4522181" y="1666687"/>
                    <a:ext cx="122052" cy="19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8" h="252" extrusionOk="0">
                        <a:moveTo>
                          <a:pt x="0" y="0"/>
                        </a:moveTo>
                        <a:lnTo>
                          <a:pt x="0" y="237"/>
                        </a:lnTo>
                        <a:lnTo>
                          <a:pt x="1526" y="252"/>
                        </a:lnTo>
                        <a:lnTo>
                          <a:pt x="1538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6" name="Google Shape;4356;p47"/>
                  <p:cNvSpPr/>
                  <p:nvPr/>
                </p:nvSpPr>
                <p:spPr>
                  <a:xfrm>
                    <a:off x="4522181" y="1731125"/>
                    <a:ext cx="121100" cy="197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6" h="249" extrusionOk="0">
                        <a:moveTo>
                          <a:pt x="0" y="0"/>
                        </a:moveTo>
                        <a:lnTo>
                          <a:pt x="0" y="237"/>
                        </a:lnTo>
                        <a:lnTo>
                          <a:pt x="1526" y="249"/>
                        </a:lnTo>
                        <a:lnTo>
                          <a:pt x="1526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7" name="Google Shape;4357;p47"/>
                  <p:cNvSpPr/>
                  <p:nvPr/>
                </p:nvSpPr>
                <p:spPr>
                  <a:xfrm>
                    <a:off x="4522181" y="1695414"/>
                    <a:ext cx="121100" cy="100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6" h="127" extrusionOk="0">
                        <a:moveTo>
                          <a:pt x="0" y="1"/>
                        </a:moveTo>
                        <a:lnTo>
                          <a:pt x="0" y="115"/>
                        </a:lnTo>
                        <a:lnTo>
                          <a:pt x="1526" y="127"/>
                        </a:lnTo>
                        <a:lnTo>
                          <a:pt x="1526" y="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8" name="Google Shape;4358;p47"/>
                  <p:cNvSpPr/>
                  <p:nvPr/>
                </p:nvSpPr>
                <p:spPr>
                  <a:xfrm>
                    <a:off x="4521229" y="1840003"/>
                    <a:ext cx="120861" cy="72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91" extrusionOk="0">
                        <a:moveTo>
                          <a:pt x="0" y="1"/>
                        </a:moveTo>
                        <a:lnTo>
                          <a:pt x="0" y="91"/>
                        </a:lnTo>
                        <a:lnTo>
                          <a:pt x="1523" y="91"/>
                        </a:lnTo>
                        <a:lnTo>
                          <a:pt x="1523" y="16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9" name="Google Shape;4359;p47"/>
                  <p:cNvSpPr/>
                  <p:nvPr/>
                </p:nvSpPr>
                <p:spPr>
                  <a:xfrm>
                    <a:off x="4521229" y="1803419"/>
                    <a:ext cx="122052" cy="100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8" h="127" extrusionOk="0">
                        <a:moveTo>
                          <a:pt x="0" y="0"/>
                        </a:moveTo>
                        <a:lnTo>
                          <a:pt x="0" y="126"/>
                        </a:lnTo>
                        <a:lnTo>
                          <a:pt x="1538" y="126"/>
                        </a:lnTo>
                        <a:lnTo>
                          <a:pt x="1538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0" name="Google Shape;4360;p47"/>
                  <p:cNvSpPr/>
                  <p:nvPr/>
                </p:nvSpPr>
                <p:spPr>
                  <a:xfrm>
                    <a:off x="4522181" y="1710413"/>
                    <a:ext cx="121100" cy="15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6" h="199" extrusionOk="0">
                        <a:moveTo>
                          <a:pt x="0" y="0"/>
                        </a:moveTo>
                        <a:lnTo>
                          <a:pt x="0" y="186"/>
                        </a:lnTo>
                        <a:lnTo>
                          <a:pt x="1526" y="198"/>
                        </a:lnTo>
                        <a:lnTo>
                          <a:pt x="1526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1" name="Google Shape;4361;p47"/>
                  <p:cNvSpPr/>
                  <p:nvPr/>
                </p:nvSpPr>
                <p:spPr>
                  <a:xfrm>
                    <a:off x="4521229" y="1820322"/>
                    <a:ext cx="120861" cy="159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201" extrusionOk="0">
                        <a:moveTo>
                          <a:pt x="0" y="0"/>
                        </a:moveTo>
                        <a:lnTo>
                          <a:pt x="0" y="189"/>
                        </a:lnTo>
                        <a:lnTo>
                          <a:pt x="1523" y="201"/>
                        </a:lnTo>
                        <a:lnTo>
                          <a:pt x="1523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2" name="Google Shape;4362;p47"/>
                  <p:cNvSpPr/>
                  <p:nvPr/>
                </p:nvSpPr>
                <p:spPr>
                  <a:xfrm>
                    <a:off x="4522181" y="1613120"/>
                    <a:ext cx="122052" cy="438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8" h="553" extrusionOk="0">
                        <a:moveTo>
                          <a:pt x="12" y="1"/>
                        </a:moveTo>
                        <a:lnTo>
                          <a:pt x="0" y="537"/>
                        </a:lnTo>
                        <a:lnTo>
                          <a:pt x="1538" y="552"/>
                        </a:lnTo>
                        <a:lnTo>
                          <a:pt x="1538" y="13"/>
                        </a:lnTo>
                        <a:lnTo>
                          <a:pt x="1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3" name="Google Shape;4363;p47"/>
                  <p:cNvSpPr/>
                  <p:nvPr/>
                </p:nvSpPr>
                <p:spPr>
                  <a:xfrm>
                    <a:off x="4521229" y="1756757"/>
                    <a:ext cx="122052" cy="438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8" h="553" extrusionOk="0">
                        <a:moveTo>
                          <a:pt x="12" y="1"/>
                        </a:moveTo>
                        <a:lnTo>
                          <a:pt x="0" y="540"/>
                        </a:lnTo>
                        <a:lnTo>
                          <a:pt x="1538" y="552"/>
                        </a:lnTo>
                        <a:lnTo>
                          <a:pt x="1538" y="16"/>
                        </a:lnTo>
                        <a:lnTo>
                          <a:pt x="1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4" name="Google Shape;4364;p47"/>
                  <p:cNvSpPr/>
                  <p:nvPr/>
                </p:nvSpPr>
                <p:spPr>
                  <a:xfrm>
                    <a:off x="4521229" y="1844050"/>
                    <a:ext cx="122052" cy="19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8" h="250" extrusionOk="0">
                        <a:moveTo>
                          <a:pt x="0" y="1"/>
                        </a:moveTo>
                        <a:lnTo>
                          <a:pt x="0" y="238"/>
                        </a:lnTo>
                        <a:lnTo>
                          <a:pt x="1523" y="250"/>
                        </a:lnTo>
                        <a:lnTo>
                          <a:pt x="1538" y="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5" name="Google Shape;4365;p47"/>
                  <p:cNvSpPr/>
                  <p:nvPr/>
                </p:nvSpPr>
                <p:spPr>
                  <a:xfrm>
                    <a:off x="4520276" y="1926344"/>
                    <a:ext cx="121814" cy="19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5" h="250" extrusionOk="0">
                        <a:moveTo>
                          <a:pt x="12" y="1"/>
                        </a:moveTo>
                        <a:lnTo>
                          <a:pt x="0" y="238"/>
                        </a:lnTo>
                        <a:lnTo>
                          <a:pt x="1535" y="250"/>
                        </a:lnTo>
                        <a:lnTo>
                          <a:pt x="1535" y="13"/>
                        </a:lnTo>
                        <a:lnTo>
                          <a:pt x="1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6" name="Google Shape;4366;p47"/>
                  <p:cNvSpPr/>
                  <p:nvPr/>
                </p:nvSpPr>
                <p:spPr>
                  <a:xfrm>
                    <a:off x="4520276" y="1990782"/>
                    <a:ext cx="120861" cy="19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250" extrusionOk="0">
                        <a:moveTo>
                          <a:pt x="0" y="1"/>
                        </a:moveTo>
                        <a:lnTo>
                          <a:pt x="0" y="238"/>
                        </a:lnTo>
                        <a:lnTo>
                          <a:pt x="1523" y="250"/>
                        </a:lnTo>
                        <a:lnTo>
                          <a:pt x="1523" y="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7" name="Google Shape;4367;p47"/>
                  <p:cNvSpPr/>
                  <p:nvPr/>
                </p:nvSpPr>
                <p:spPr>
                  <a:xfrm>
                    <a:off x="4520276" y="1955150"/>
                    <a:ext cx="121814" cy="98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5" h="124" extrusionOk="0">
                        <a:moveTo>
                          <a:pt x="0" y="0"/>
                        </a:moveTo>
                        <a:lnTo>
                          <a:pt x="0" y="111"/>
                        </a:lnTo>
                        <a:lnTo>
                          <a:pt x="1523" y="123"/>
                        </a:lnTo>
                        <a:lnTo>
                          <a:pt x="153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8" name="Google Shape;4368;p47"/>
                  <p:cNvSpPr/>
                  <p:nvPr/>
                </p:nvSpPr>
                <p:spPr>
                  <a:xfrm>
                    <a:off x="4519324" y="2099740"/>
                    <a:ext cx="121814" cy="6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5" h="88" extrusionOk="0">
                        <a:moveTo>
                          <a:pt x="0" y="1"/>
                        </a:moveTo>
                        <a:lnTo>
                          <a:pt x="0" y="87"/>
                        </a:lnTo>
                        <a:lnTo>
                          <a:pt x="1523" y="87"/>
                        </a:lnTo>
                        <a:lnTo>
                          <a:pt x="1535" y="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9" name="Google Shape;4369;p47"/>
                  <p:cNvSpPr/>
                  <p:nvPr/>
                </p:nvSpPr>
                <p:spPr>
                  <a:xfrm>
                    <a:off x="4520276" y="2063156"/>
                    <a:ext cx="120861" cy="9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126" extrusionOk="0">
                        <a:moveTo>
                          <a:pt x="0" y="0"/>
                        </a:moveTo>
                        <a:lnTo>
                          <a:pt x="0" y="111"/>
                        </a:lnTo>
                        <a:lnTo>
                          <a:pt x="1523" y="126"/>
                        </a:lnTo>
                        <a:lnTo>
                          <a:pt x="1523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0" name="Google Shape;4370;p47"/>
                  <p:cNvSpPr/>
                  <p:nvPr/>
                </p:nvSpPr>
                <p:spPr>
                  <a:xfrm>
                    <a:off x="4520276" y="1969911"/>
                    <a:ext cx="120861" cy="159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201" extrusionOk="0">
                        <a:moveTo>
                          <a:pt x="0" y="0"/>
                        </a:moveTo>
                        <a:lnTo>
                          <a:pt x="0" y="189"/>
                        </a:lnTo>
                        <a:lnTo>
                          <a:pt x="1523" y="201"/>
                        </a:lnTo>
                        <a:lnTo>
                          <a:pt x="1523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1" name="Google Shape;4371;p47"/>
                  <p:cNvSpPr/>
                  <p:nvPr/>
                </p:nvSpPr>
                <p:spPr>
                  <a:xfrm>
                    <a:off x="4519324" y="2079980"/>
                    <a:ext cx="121814" cy="15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5" h="199" extrusionOk="0">
                        <a:moveTo>
                          <a:pt x="12" y="1"/>
                        </a:moveTo>
                        <a:lnTo>
                          <a:pt x="0" y="187"/>
                        </a:lnTo>
                        <a:lnTo>
                          <a:pt x="1535" y="199"/>
                        </a:lnTo>
                        <a:lnTo>
                          <a:pt x="1535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2" name="Google Shape;4372;p47"/>
                  <p:cNvSpPr/>
                  <p:nvPr/>
                </p:nvSpPr>
                <p:spPr>
                  <a:xfrm>
                    <a:off x="4521229" y="1872857"/>
                    <a:ext cx="120861" cy="435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549" extrusionOk="0">
                        <a:moveTo>
                          <a:pt x="0" y="0"/>
                        </a:moveTo>
                        <a:lnTo>
                          <a:pt x="0" y="537"/>
                        </a:lnTo>
                        <a:lnTo>
                          <a:pt x="1523" y="549"/>
                        </a:lnTo>
                        <a:lnTo>
                          <a:pt x="1523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3" name="Google Shape;4373;p47"/>
                  <p:cNvSpPr/>
                  <p:nvPr/>
                </p:nvSpPr>
                <p:spPr>
                  <a:xfrm>
                    <a:off x="4520276" y="2016494"/>
                    <a:ext cx="120861" cy="436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550" extrusionOk="0">
                        <a:moveTo>
                          <a:pt x="0" y="1"/>
                        </a:moveTo>
                        <a:lnTo>
                          <a:pt x="0" y="537"/>
                        </a:lnTo>
                        <a:lnTo>
                          <a:pt x="1523" y="549"/>
                        </a:lnTo>
                        <a:lnTo>
                          <a:pt x="1523" y="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374" name="Google Shape;4374;p47"/>
                <p:cNvGrpSpPr/>
                <p:nvPr/>
              </p:nvGrpSpPr>
              <p:grpSpPr>
                <a:xfrm rot="-4080653">
                  <a:off x="6940218" y="3275561"/>
                  <a:ext cx="880365" cy="33195"/>
                  <a:chOff x="3143975" y="2577950"/>
                  <a:chExt cx="1242500" cy="46850"/>
                </a:xfrm>
              </p:grpSpPr>
              <p:sp>
                <p:nvSpPr>
                  <p:cNvPr id="4375" name="Google Shape;4375;p47"/>
                  <p:cNvSpPr/>
                  <p:nvPr/>
                </p:nvSpPr>
                <p:spPr>
                  <a:xfrm>
                    <a:off x="3143975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9" y="0"/>
                        </a:moveTo>
                        <a:cubicBezTo>
                          <a:pt x="414" y="0"/>
                          <a:pt x="1" y="414"/>
                          <a:pt x="1" y="938"/>
                        </a:cubicBezTo>
                        <a:cubicBezTo>
                          <a:pt x="1" y="1451"/>
                          <a:pt x="414" y="1873"/>
                          <a:pt x="939" y="1873"/>
                        </a:cubicBezTo>
                        <a:cubicBezTo>
                          <a:pt x="1448" y="1873"/>
                          <a:pt x="1874" y="1451"/>
                          <a:pt x="1874" y="938"/>
                        </a:cubicBezTo>
                        <a:cubicBezTo>
                          <a:pt x="1874" y="414"/>
                          <a:pt x="1448" y="0"/>
                          <a:pt x="93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6" name="Google Shape;4376;p47"/>
                  <p:cNvSpPr/>
                  <p:nvPr/>
                </p:nvSpPr>
                <p:spPr>
                  <a:xfrm>
                    <a:off x="3229250" y="2577950"/>
                    <a:ext cx="471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6" h="1874" extrusionOk="0">
                        <a:moveTo>
                          <a:pt x="947" y="0"/>
                        </a:moveTo>
                        <a:cubicBezTo>
                          <a:pt x="423" y="0"/>
                          <a:pt x="0" y="414"/>
                          <a:pt x="0" y="938"/>
                        </a:cubicBezTo>
                        <a:cubicBezTo>
                          <a:pt x="0" y="1451"/>
                          <a:pt x="423" y="1873"/>
                          <a:pt x="947" y="1873"/>
                        </a:cubicBezTo>
                        <a:cubicBezTo>
                          <a:pt x="1460" y="1873"/>
                          <a:pt x="1886" y="1451"/>
                          <a:pt x="1886" y="938"/>
                        </a:cubicBezTo>
                        <a:cubicBezTo>
                          <a:pt x="1886" y="414"/>
                          <a:pt x="1460" y="0"/>
                          <a:pt x="94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7" name="Google Shape;4377;p47"/>
                  <p:cNvSpPr/>
                  <p:nvPr/>
                </p:nvSpPr>
                <p:spPr>
                  <a:xfrm>
                    <a:off x="3314725" y="2577950"/>
                    <a:ext cx="46875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5" h="1874" extrusionOk="0">
                        <a:moveTo>
                          <a:pt x="939" y="0"/>
                        </a:moveTo>
                        <a:cubicBezTo>
                          <a:pt x="427" y="0"/>
                          <a:pt x="1" y="414"/>
                          <a:pt x="1" y="938"/>
                        </a:cubicBezTo>
                        <a:cubicBezTo>
                          <a:pt x="1" y="1451"/>
                          <a:pt x="427" y="1873"/>
                          <a:pt x="939" y="1873"/>
                        </a:cubicBezTo>
                        <a:cubicBezTo>
                          <a:pt x="1463" y="1873"/>
                          <a:pt x="1874" y="1451"/>
                          <a:pt x="1874" y="938"/>
                        </a:cubicBezTo>
                        <a:cubicBezTo>
                          <a:pt x="1874" y="414"/>
                          <a:pt x="1463" y="0"/>
                          <a:pt x="93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8" name="Google Shape;4378;p47"/>
                  <p:cNvSpPr/>
                  <p:nvPr/>
                </p:nvSpPr>
                <p:spPr>
                  <a:xfrm>
                    <a:off x="3400300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6" y="0"/>
                        </a:moveTo>
                        <a:cubicBezTo>
                          <a:pt x="411" y="0"/>
                          <a:pt x="1" y="414"/>
                          <a:pt x="1" y="938"/>
                        </a:cubicBezTo>
                        <a:cubicBezTo>
                          <a:pt x="1" y="1451"/>
                          <a:pt x="411" y="1873"/>
                          <a:pt x="936" y="1873"/>
                        </a:cubicBezTo>
                        <a:cubicBezTo>
                          <a:pt x="1448" y="1873"/>
                          <a:pt x="1874" y="1451"/>
                          <a:pt x="1874" y="938"/>
                        </a:cubicBezTo>
                        <a:cubicBezTo>
                          <a:pt x="1874" y="414"/>
                          <a:pt x="1448" y="0"/>
                          <a:pt x="93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9" name="Google Shape;4379;p47"/>
                  <p:cNvSpPr/>
                  <p:nvPr/>
                </p:nvSpPr>
                <p:spPr>
                  <a:xfrm>
                    <a:off x="3485500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8" y="0"/>
                        </a:moveTo>
                        <a:cubicBezTo>
                          <a:pt x="426" y="0"/>
                          <a:pt x="0" y="414"/>
                          <a:pt x="0" y="938"/>
                        </a:cubicBezTo>
                        <a:cubicBezTo>
                          <a:pt x="0" y="1451"/>
                          <a:pt x="426" y="1873"/>
                          <a:pt x="938" y="1873"/>
                        </a:cubicBezTo>
                        <a:cubicBezTo>
                          <a:pt x="1463" y="1873"/>
                          <a:pt x="1873" y="1451"/>
                          <a:pt x="1873" y="938"/>
                        </a:cubicBezTo>
                        <a:cubicBezTo>
                          <a:pt x="1873" y="414"/>
                          <a:pt x="1463" y="0"/>
                          <a:pt x="93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0" name="Google Shape;4380;p47"/>
                  <p:cNvSpPr/>
                  <p:nvPr/>
                </p:nvSpPr>
                <p:spPr>
                  <a:xfrm>
                    <a:off x="3571050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9" y="0"/>
                        </a:moveTo>
                        <a:cubicBezTo>
                          <a:pt x="414" y="0"/>
                          <a:pt x="1" y="414"/>
                          <a:pt x="1" y="938"/>
                        </a:cubicBezTo>
                        <a:cubicBezTo>
                          <a:pt x="1" y="1451"/>
                          <a:pt x="414" y="1873"/>
                          <a:pt x="939" y="1873"/>
                        </a:cubicBezTo>
                        <a:cubicBezTo>
                          <a:pt x="1448" y="1873"/>
                          <a:pt x="1874" y="1451"/>
                          <a:pt x="1874" y="938"/>
                        </a:cubicBezTo>
                        <a:cubicBezTo>
                          <a:pt x="1874" y="414"/>
                          <a:pt x="1448" y="0"/>
                          <a:pt x="93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1" name="Google Shape;4381;p47"/>
                  <p:cNvSpPr/>
                  <p:nvPr/>
                </p:nvSpPr>
                <p:spPr>
                  <a:xfrm>
                    <a:off x="3656325" y="2577950"/>
                    <a:ext cx="471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6" h="1874" extrusionOk="0">
                        <a:moveTo>
                          <a:pt x="947" y="0"/>
                        </a:moveTo>
                        <a:cubicBezTo>
                          <a:pt x="423" y="0"/>
                          <a:pt x="0" y="414"/>
                          <a:pt x="0" y="938"/>
                        </a:cubicBezTo>
                        <a:cubicBezTo>
                          <a:pt x="0" y="1451"/>
                          <a:pt x="423" y="1873"/>
                          <a:pt x="947" y="1873"/>
                        </a:cubicBezTo>
                        <a:cubicBezTo>
                          <a:pt x="1460" y="1873"/>
                          <a:pt x="1885" y="1451"/>
                          <a:pt x="1885" y="938"/>
                        </a:cubicBezTo>
                        <a:cubicBezTo>
                          <a:pt x="1885" y="414"/>
                          <a:pt x="1460" y="0"/>
                          <a:pt x="94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2" name="Google Shape;4382;p47"/>
                  <p:cNvSpPr/>
                  <p:nvPr/>
                </p:nvSpPr>
                <p:spPr>
                  <a:xfrm>
                    <a:off x="3741800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9" y="0"/>
                        </a:moveTo>
                        <a:cubicBezTo>
                          <a:pt x="426" y="0"/>
                          <a:pt x="1" y="414"/>
                          <a:pt x="1" y="938"/>
                        </a:cubicBezTo>
                        <a:cubicBezTo>
                          <a:pt x="1" y="1451"/>
                          <a:pt x="426" y="1873"/>
                          <a:pt x="939" y="1873"/>
                        </a:cubicBezTo>
                        <a:cubicBezTo>
                          <a:pt x="1463" y="1873"/>
                          <a:pt x="1874" y="1451"/>
                          <a:pt x="1874" y="938"/>
                        </a:cubicBezTo>
                        <a:cubicBezTo>
                          <a:pt x="1874" y="414"/>
                          <a:pt x="1463" y="0"/>
                          <a:pt x="93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3" name="Google Shape;4383;p47"/>
                  <p:cNvSpPr/>
                  <p:nvPr/>
                </p:nvSpPr>
                <p:spPr>
                  <a:xfrm>
                    <a:off x="3827375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5" y="0"/>
                        </a:moveTo>
                        <a:cubicBezTo>
                          <a:pt x="411" y="0"/>
                          <a:pt x="0" y="414"/>
                          <a:pt x="0" y="938"/>
                        </a:cubicBezTo>
                        <a:cubicBezTo>
                          <a:pt x="0" y="1451"/>
                          <a:pt x="411" y="1873"/>
                          <a:pt x="935" y="1873"/>
                        </a:cubicBezTo>
                        <a:cubicBezTo>
                          <a:pt x="1448" y="1873"/>
                          <a:pt x="1873" y="1451"/>
                          <a:pt x="1873" y="938"/>
                        </a:cubicBezTo>
                        <a:cubicBezTo>
                          <a:pt x="1873" y="414"/>
                          <a:pt x="1448" y="0"/>
                          <a:pt x="9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4" name="Google Shape;4384;p47"/>
                  <p:cNvSpPr/>
                  <p:nvPr/>
                </p:nvSpPr>
                <p:spPr>
                  <a:xfrm>
                    <a:off x="3912550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9" y="0"/>
                        </a:moveTo>
                        <a:cubicBezTo>
                          <a:pt x="426" y="0"/>
                          <a:pt x="1" y="414"/>
                          <a:pt x="1" y="938"/>
                        </a:cubicBezTo>
                        <a:cubicBezTo>
                          <a:pt x="1" y="1451"/>
                          <a:pt x="426" y="1873"/>
                          <a:pt x="939" y="1873"/>
                        </a:cubicBezTo>
                        <a:cubicBezTo>
                          <a:pt x="1463" y="1873"/>
                          <a:pt x="1874" y="1451"/>
                          <a:pt x="1874" y="938"/>
                        </a:cubicBezTo>
                        <a:cubicBezTo>
                          <a:pt x="1874" y="414"/>
                          <a:pt x="1463" y="0"/>
                          <a:pt x="93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5" name="Google Shape;4385;p47"/>
                  <p:cNvSpPr/>
                  <p:nvPr/>
                </p:nvSpPr>
                <p:spPr>
                  <a:xfrm>
                    <a:off x="3998125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8" y="0"/>
                        </a:moveTo>
                        <a:cubicBezTo>
                          <a:pt x="414" y="0"/>
                          <a:pt x="0" y="414"/>
                          <a:pt x="0" y="938"/>
                        </a:cubicBezTo>
                        <a:cubicBezTo>
                          <a:pt x="0" y="1451"/>
                          <a:pt x="414" y="1873"/>
                          <a:pt x="938" y="1873"/>
                        </a:cubicBezTo>
                        <a:cubicBezTo>
                          <a:pt x="1448" y="1873"/>
                          <a:pt x="1874" y="1451"/>
                          <a:pt x="1874" y="938"/>
                        </a:cubicBezTo>
                        <a:cubicBezTo>
                          <a:pt x="1874" y="414"/>
                          <a:pt x="1448" y="0"/>
                          <a:pt x="93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6" name="Google Shape;4386;p47"/>
                  <p:cNvSpPr/>
                  <p:nvPr/>
                </p:nvSpPr>
                <p:spPr>
                  <a:xfrm>
                    <a:off x="4083375" y="2577950"/>
                    <a:ext cx="47175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1874" extrusionOk="0">
                        <a:moveTo>
                          <a:pt x="936" y="0"/>
                        </a:moveTo>
                        <a:cubicBezTo>
                          <a:pt x="424" y="0"/>
                          <a:pt x="1" y="414"/>
                          <a:pt x="1" y="938"/>
                        </a:cubicBezTo>
                        <a:cubicBezTo>
                          <a:pt x="1" y="1451"/>
                          <a:pt x="424" y="1873"/>
                          <a:pt x="936" y="1873"/>
                        </a:cubicBezTo>
                        <a:cubicBezTo>
                          <a:pt x="1461" y="1873"/>
                          <a:pt x="1886" y="1451"/>
                          <a:pt x="1886" y="938"/>
                        </a:cubicBezTo>
                        <a:cubicBezTo>
                          <a:pt x="1886" y="414"/>
                          <a:pt x="1461" y="0"/>
                          <a:pt x="93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7" name="Google Shape;4387;p47"/>
                  <p:cNvSpPr/>
                  <p:nvPr/>
                </p:nvSpPr>
                <p:spPr>
                  <a:xfrm>
                    <a:off x="4168875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9" y="0"/>
                        </a:moveTo>
                        <a:cubicBezTo>
                          <a:pt x="426" y="0"/>
                          <a:pt x="1" y="414"/>
                          <a:pt x="1" y="938"/>
                        </a:cubicBezTo>
                        <a:cubicBezTo>
                          <a:pt x="1" y="1451"/>
                          <a:pt x="426" y="1873"/>
                          <a:pt x="939" y="1873"/>
                        </a:cubicBezTo>
                        <a:cubicBezTo>
                          <a:pt x="1463" y="1873"/>
                          <a:pt x="1874" y="1451"/>
                          <a:pt x="1874" y="938"/>
                        </a:cubicBezTo>
                        <a:cubicBezTo>
                          <a:pt x="1874" y="414"/>
                          <a:pt x="1463" y="0"/>
                          <a:pt x="93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8" name="Google Shape;4388;p47"/>
                  <p:cNvSpPr/>
                  <p:nvPr/>
                </p:nvSpPr>
                <p:spPr>
                  <a:xfrm>
                    <a:off x="4254450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5" y="0"/>
                        </a:moveTo>
                        <a:cubicBezTo>
                          <a:pt x="411" y="0"/>
                          <a:pt x="0" y="414"/>
                          <a:pt x="0" y="938"/>
                        </a:cubicBezTo>
                        <a:cubicBezTo>
                          <a:pt x="0" y="1451"/>
                          <a:pt x="411" y="1873"/>
                          <a:pt x="935" y="1873"/>
                        </a:cubicBezTo>
                        <a:cubicBezTo>
                          <a:pt x="1448" y="1873"/>
                          <a:pt x="1873" y="1451"/>
                          <a:pt x="1873" y="938"/>
                        </a:cubicBezTo>
                        <a:cubicBezTo>
                          <a:pt x="1873" y="414"/>
                          <a:pt x="1448" y="0"/>
                          <a:pt x="93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9" name="Google Shape;4389;p47"/>
                  <p:cNvSpPr/>
                  <p:nvPr/>
                </p:nvSpPr>
                <p:spPr>
                  <a:xfrm>
                    <a:off x="4339625" y="2577950"/>
                    <a:ext cx="46850" cy="46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4" h="1874" extrusionOk="0">
                        <a:moveTo>
                          <a:pt x="939" y="0"/>
                        </a:moveTo>
                        <a:cubicBezTo>
                          <a:pt x="426" y="0"/>
                          <a:pt x="1" y="414"/>
                          <a:pt x="1" y="938"/>
                        </a:cubicBezTo>
                        <a:cubicBezTo>
                          <a:pt x="1" y="1451"/>
                          <a:pt x="426" y="1873"/>
                          <a:pt x="939" y="1873"/>
                        </a:cubicBezTo>
                        <a:cubicBezTo>
                          <a:pt x="1463" y="1873"/>
                          <a:pt x="1874" y="1451"/>
                          <a:pt x="1874" y="938"/>
                        </a:cubicBezTo>
                        <a:cubicBezTo>
                          <a:pt x="1874" y="414"/>
                          <a:pt x="1463" y="0"/>
                          <a:pt x="93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390" name="Google Shape;4390;p47"/>
            <p:cNvGrpSpPr/>
            <p:nvPr/>
          </p:nvGrpSpPr>
          <p:grpSpPr>
            <a:xfrm rot="1320208">
              <a:off x="7689965" y="-152996"/>
              <a:ext cx="794314" cy="1691256"/>
              <a:chOff x="1894490" y="2649667"/>
              <a:chExt cx="931164" cy="1982636"/>
            </a:xfrm>
          </p:grpSpPr>
          <p:grpSp>
            <p:nvGrpSpPr>
              <p:cNvPr id="4391" name="Google Shape;4391;p47"/>
              <p:cNvGrpSpPr/>
              <p:nvPr/>
            </p:nvGrpSpPr>
            <p:grpSpPr>
              <a:xfrm>
                <a:off x="1894490" y="2649667"/>
                <a:ext cx="931164" cy="1982636"/>
                <a:chOff x="2950128" y="2762904"/>
                <a:chExt cx="931164" cy="1982636"/>
              </a:xfrm>
            </p:grpSpPr>
            <p:sp>
              <p:nvSpPr>
                <p:cNvPr id="4392" name="Google Shape;4392;p47"/>
                <p:cNvSpPr/>
                <p:nvPr/>
              </p:nvSpPr>
              <p:spPr>
                <a:xfrm>
                  <a:off x="2950128" y="2762904"/>
                  <a:ext cx="931164" cy="1982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6" h="27735" extrusionOk="0">
                      <a:moveTo>
                        <a:pt x="1164" y="0"/>
                      </a:moveTo>
                      <a:cubicBezTo>
                        <a:pt x="1164" y="0"/>
                        <a:pt x="1176" y="12"/>
                        <a:pt x="1176" y="24"/>
                      </a:cubicBezTo>
                      <a:cubicBezTo>
                        <a:pt x="1176" y="674"/>
                        <a:pt x="651" y="1199"/>
                        <a:pt x="1" y="1199"/>
                      </a:cubicBezTo>
                      <a:lnTo>
                        <a:pt x="1" y="26559"/>
                      </a:lnTo>
                      <a:cubicBezTo>
                        <a:pt x="651" y="26559"/>
                        <a:pt x="1176" y="27084"/>
                        <a:pt x="1176" y="27734"/>
                      </a:cubicBezTo>
                      <a:lnTo>
                        <a:pt x="11851" y="27734"/>
                      </a:lnTo>
                      <a:cubicBezTo>
                        <a:pt x="11851" y="27084"/>
                        <a:pt x="12364" y="26559"/>
                        <a:pt x="13014" y="26559"/>
                      </a:cubicBezTo>
                      <a:lnTo>
                        <a:pt x="13026" y="26559"/>
                      </a:lnTo>
                      <a:lnTo>
                        <a:pt x="13026" y="1199"/>
                      </a:lnTo>
                      <a:lnTo>
                        <a:pt x="13014" y="1199"/>
                      </a:lnTo>
                      <a:cubicBezTo>
                        <a:pt x="12364" y="1199"/>
                        <a:pt x="11851" y="674"/>
                        <a:pt x="11851" y="24"/>
                      </a:cubicBezTo>
                      <a:lnTo>
                        <a:pt x="1185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3" name="Google Shape;4393;p47"/>
                <p:cNvSpPr/>
                <p:nvPr/>
              </p:nvSpPr>
              <p:spPr>
                <a:xfrm>
                  <a:off x="3782056" y="4181369"/>
                  <a:ext cx="25949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124" extrusionOk="0">
                      <a:moveTo>
                        <a:pt x="63" y="0"/>
                      </a:moveTo>
                      <a:cubicBezTo>
                        <a:pt x="27" y="0"/>
                        <a:pt x="0" y="24"/>
                        <a:pt x="0" y="63"/>
                      </a:cubicBezTo>
                      <a:cubicBezTo>
                        <a:pt x="0" y="99"/>
                        <a:pt x="27" y="123"/>
                        <a:pt x="63" y="123"/>
                      </a:cubicBezTo>
                      <a:lnTo>
                        <a:pt x="300" y="123"/>
                      </a:lnTo>
                      <a:cubicBezTo>
                        <a:pt x="339" y="123"/>
                        <a:pt x="363" y="99"/>
                        <a:pt x="363" y="63"/>
                      </a:cubicBezTo>
                      <a:cubicBezTo>
                        <a:pt x="363" y="24"/>
                        <a:pt x="339" y="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4" name="Google Shape;4394;p47"/>
                <p:cNvSpPr/>
                <p:nvPr/>
              </p:nvSpPr>
              <p:spPr>
                <a:xfrm>
                  <a:off x="3071650" y="4181369"/>
                  <a:ext cx="68732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5" h="124" extrusionOk="0">
                      <a:moveTo>
                        <a:pt x="75" y="0"/>
                      </a:moveTo>
                      <a:cubicBezTo>
                        <a:pt x="36" y="0"/>
                        <a:pt x="0" y="24"/>
                        <a:pt x="0" y="63"/>
                      </a:cubicBezTo>
                      <a:cubicBezTo>
                        <a:pt x="0" y="99"/>
                        <a:pt x="36" y="123"/>
                        <a:pt x="75" y="123"/>
                      </a:cubicBezTo>
                      <a:lnTo>
                        <a:pt x="525" y="123"/>
                      </a:lnTo>
                      <a:cubicBezTo>
                        <a:pt x="561" y="123"/>
                        <a:pt x="588" y="99"/>
                        <a:pt x="588" y="63"/>
                      </a:cubicBezTo>
                      <a:cubicBezTo>
                        <a:pt x="588" y="24"/>
                        <a:pt x="561" y="0"/>
                        <a:pt x="525" y="0"/>
                      </a:cubicBezTo>
                      <a:close/>
                      <a:moveTo>
                        <a:pt x="974" y="0"/>
                      </a:moveTo>
                      <a:cubicBezTo>
                        <a:pt x="935" y="0"/>
                        <a:pt x="911" y="24"/>
                        <a:pt x="911" y="63"/>
                      </a:cubicBezTo>
                      <a:cubicBezTo>
                        <a:pt x="911" y="99"/>
                        <a:pt x="935" y="123"/>
                        <a:pt x="974" y="123"/>
                      </a:cubicBezTo>
                      <a:lnTo>
                        <a:pt x="1424" y="123"/>
                      </a:lnTo>
                      <a:cubicBezTo>
                        <a:pt x="1460" y="123"/>
                        <a:pt x="1499" y="99"/>
                        <a:pt x="1499" y="63"/>
                      </a:cubicBezTo>
                      <a:cubicBezTo>
                        <a:pt x="1499" y="24"/>
                        <a:pt x="1460" y="0"/>
                        <a:pt x="1424" y="0"/>
                      </a:cubicBezTo>
                      <a:close/>
                      <a:moveTo>
                        <a:pt x="1873" y="0"/>
                      </a:moveTo>
                      <a:cubicBezTo>
                        <a:pt x="1834" y="0"/>
                        <a:pt x="1810" y="24"/>
                        <a:pt x="1810" y="63"/>
                      </a:cubicBezTo>
                      <a:cubicBezTo>
                        <a:pt x="1810" y="99"/>
                        <a:pt x="1834" y="123"/>
                        <a:pt x="1873" y="123"/>
                      </a:cubicBezTo>
                      <a:lnTo>
                        <a:pt x="2323" y="123"/>
                      </a:lnTo>
                      <a:cubicBezTo>
                        <a:pt x="2359" y="123"/>
                        <a:pt x="2398" y="99"/>
                        <a:pt x="2398" y="63"/>
                      </a:cubicBezTo>
                      <a:cubicBezTo>
                        <a:pt x="2398" y="24"/>
                        <a:pt x="2359" y="0"/>
                        <a:pt x="2323" y="0"/>
                      </a:cubicBezTo>
                      <a:close/>
                      <a:moveTo>
                        <a:pt x="2784" y="0"/>
                      </a:moveTo>
                      <a:cubicBezTo>
                        <a:pt x="2745" y="0"/>
                        <a:pt x="2710" y="24"/>
                        <a:pt x="2710" y="63"/>
                      </a:cubicBezTo>
                      <a:cubicBezTo>
                        <a:pt x="2710" y="99"/>
                        <a:pt x="2745" y="123"/>
                        <a:pt x="2784" y="123"/>
                      </a:cubicBezTo>
                      <a:lnTo>
                        <a:pt x="3234" y="123"/>
                      </a:lnTo>
                      <a:cubicBezTo>
                        <a:pt x="3270" y="123"/>
                        <a:pt x="3297" y="99"/>
                        <a:pt x="3297" y="63"/>
                      </a:cubicBezTo>
                      <a:cubicBezTo>
                        <a:pt x="3297" y="24"/>
                        <a:pt x="3270" y="0"/>
                        <a:pt x="3234" y="0"/>
                      </a:cubicBezTo>
                      <a:close/>
                      <a:moveTo>
                        <a:pt x="3684" y="0"/>
                      </a:moveTo>
                      <a:cubicBezTo>
                        <a:pt x="3645" y="0"/>
                        <a:pt x="3621" y="24"/>
                        <a:pt x="3621" y="63"/>
                      </a:cubicBezTo>
                      <a:cubicBezTo>
                        <a:pt x="3621" y="99"/>
                        <a:pt x="3645" y="123"/>
                        <a:pt x="3684" y="123"/>
                      </a:cubicBezTo>
                      <a:lnTo>
                        <a:pt x="4133" y="123"/>
                      </a:lnTo>
                      <a:cubicBezTo>
                        <a:pt x="4169" y="123"/>
                        <a:pt x="4196" y="99"/>
                        <a:pt x="4196" y="63"/>
                      </a:cubicBezTo>
                      <a:cubicBezTo>
                        <a:pt x="4196" y="24"/>
                        <a:pt x="4169" y="0"/>
                        <a:pt x="4133" y="0"/>
                      </a:cubicBezTo>
                      <a:close/>
                      <a:moveTo>
                        <a:pt x="4583" y="0"/>
                      </a:moveTo>
                      <a:cubicBezTo>
                        <a:pt x="4544" y="0"/>
                        <a:pt x="4520" y="24"/>
                        <a:pt x="4520" y="63"/>
                      </a:cubicBezTo>
                      <a:cubicBezTo>
                        <a:pt x="4520" y="99"/>
                        <a:pt x="4544" y="123"/>
                        <a:pt x="4583" y="123"/>
                      </a:cubicBezTo>
                      <a:lnTo>
                        <a:pt x="5032" y="123"/>
                      </a:lnTo>
                      <a:cubicBezTo>
                        <a:pt x="5068" y="123"/>
                        <a:pt x="5107" y="99"/>
                        <a:pt x="5107" y="63"/>
                      </a:cubicBezTo>
                      <a:cubicBezTo>
                        <a:pt x="5107" y="24"/>
                        <a:pt x="5068" y="0"/>
                        <a:pt x="5032" y="0"/>
                      </a:cubicBezTo>
                      <a:close/>
                      <a:moveTo>
                        <a:pt x="5494" y="0"/>
                      </a:moveTo>
                      <a:cubicBezTo>
                        <a:pt x="5458" y="0"/>
                        <a:pt x="5419" y="24"/>
                        <a:pt x="5419" y="63"/>
                      </a:cubicBezTo>
                      <a:cubicBezTo>
                        <a:pt x="5419" y="99"/>
                        <a:pt x="5458" y="123"/>
                        <a:pt x="5494" y="123"/>
                      </a:cubicBezTo>
                      <a:lnTo>
                        <a:pt x="5943" y="123"/>
                      </a:lnTo>
                      <a:cubicBezTo>
                        <a:pt x="5982" y="123"/>
                        <a:pt x="6006" y="99"/>
                        <a:pt x="6006" y="63"/>
                      </a:cubicBezTo>
                      <a:cubicBezTo>
                        <a:pt x="6006" y="24"/>
                        <a:pt x="5982" y="0"/>
                        <a:pt x="5943" y="0"/>
                      </a:cubicBezTo>
                      <a:close/>
                      <a:moveTo>
                        <a:pt x="6393" y="0"/>
                      </a:moveTo>
                      <a:cubicBezTo>
                        <a:pt x="6357" y="0"/>
                        <a:pt x="6318" y="24"/>
                        <a:pt x="6318" y="63"/>
                      </a:cubicBezTo>
                      <a:cubicBezTo>
                        <a:pt x="6318" y="99"/>
                        <a:pt x="6357" y="123"/>
                        <a:pt x="6393" y="123"/>
                      </a:cubicBezTo>
                      <a:lnTo>
                        <a:pt x="6842" y="123"/>
                      </a:lnTo>
                      <a:cubicBezTo>
                        <a:pt x="6881" y="123"/>
                        <a:pt x="6905" y="99"/>
                        <a:pt x="6905" y="63"/>
                      </a:cubicBezTo>
                      <a:cubicBezTo>
                        <a:pt x="6905" y="24"/>
                        <a:pt x="6881" y="0"/>
                        <a:pt x="6842" y="0"/>
                      </a:cubicBezTo>
                      <a:close/>
                      <a:moveTo>
                        <a:pt x="7292" y="0"/>
                      </a:moveTo>
                      <a:cubicBezTo>
                        <a:pt x="7256" y="0"/>
                        <a:pt x="7229" y="24"/>
                        <a:pt x="7229" y="63"/>
                      </a:cubicBezTo>
                      <a:cubicBezTo>
                        <a:pt x="7229" y="99"/>
                        <a:pt x="7256" y="123"/>
                        <a:pt x="7292" y="123"/>
                      </a:cubicBezTo>
                      <a:lnTo>
                        <a:pt x="7741" y="123"/>
                      </a:lnTo>
                      <a:cubicBezTo>
                        <a:pt x="7780" y="123"/>
                        <a:pt x="7816" y="99"/>
                        <a:pt x="7816" y="63"/>
                      </a:cubicBezTo>
                      <a:cubicBezTo>
                        <a:pt x="7816" y="24"/>
                        <a:pt x="7780" y="0"/>
                        <a:pt x="7741" y="0"/>
                      </a:cubicBezTo>
                      <a:close/>
                      <a:moveTo>
                        <a:pt x="8191" y="0"/>
                      </a:moveTo>
                      <a:cubicBezTo>
                        <a:pt x="8155" y="0"/>
                        <a:pt x="8128" y="24"/>
                        <a:pt x="8128" y="63"/>
                      </a:cubicBezTo>
                      <a:cubicBezTo>
                        <a:pt x="8128" y="99"/>
                        <a:pt x="8155" y="123"/>
                        <a:pt x="8191" y="123"/>
                      </a:cubicBezTo>
                      <a:lnTo>
                        <a:pt x="8653" y="123"/>
                      </a:lnTo>
                      <a:cubicBezTo>
                        <a:pt x="8692" y="123"/>
                        <a:pt x="8715" y="99"/>
                        <a:pt x="8715" y="63"/>
                      </a:cubicBezTo>
                      <a:cubicBezTo>
                        <a:pt x="8715" y="24"/>
                        <a:pt x="8692" y="0"/>
                        <a:pt x="8653" y="0"/>
                      </a:cubicBezTo>
                      <a:close/>
                      <a:moveTo>
                        <a:pt x="9102" y="0"/>
                      </a:moveTo>
                      <a:cubicBezTo>
                        <a:pt x="9066" y="0"/>
                        <a:pt x="9027" y="24"/>
                        <a:pt x="9027" y="63"/>
                      </a:cubicBezTo>
                      <a:cubicBezTo>
                        <a:pt x="9027" y="99"/>
                        <a:pt x="9066" y="123"/>
                        <a:pt x="9102" y="123"/>
                      </a:cubicBezTo>
                      <a:lnTo>
                        <a:pt x="9552" y="123"/>
                      </a:lnTo>
                      <a:cubicBezTo>
                        <a:pt x="9591" y="123"/>
                        <a:pt x="9615" y="99"/>
                        <a:pt x="9615" y="63"/>
                      </a:cubicBezTo>
                      <a:cubicBezTo>
                        <a:pt x="9615" y="24"/>
                        <a:pt x="9591" y="0"/>
                        <a:pt x="95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5" name="Google Shape;4395;p47"/>
                <p:cNvSpPr/>
                <p:nvPr/>
              </p:nvSpPr>
              <p:spPr>
                <a:xfrm>
                  <a:off x="3022541" y="4181369"/>
                  <a:ext cx="26878" cy="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124" extrusionOk="0">
                      <a:moveTo>
                        <a:pt x="76" y="0"/>
                      </a:moveTo>
                      <a:cubicBezTo>
                        <a:pt x="37" y="0"/>
                        <a:pt x="1" y="24"/>
                        <a:pt x="1" y="63"/>
                      </a:cubicBezTo>
                      <a:cubicBezTo>
                        <a:pt x="1" y="99"/>
                        <a:pt x="37" y="123"/>
                        <a:pt x="76" y="123"/>
                      </a:cubicBezTo>
                      <a:lnTo>
                        <a:pt x="313" y="123"/>
                      </a:lnTo>
                      <a:cubicBezTo>
                        <a:pt x="349" y="123"/>
                        <a:pt x="376" y="99"/>
                        <a:pt x="376" y="63"/>
                      </a:cubicBezTo>
                      <a:cubicBezTo>
                        <a:pt x="376" y="24"/>
                        <a:pt x="349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6" name="Google Shape;4396;p47"/>
                <p:cNvSpPr/>
                <p:nvPr/>
              </p:nvSpPr>
              <p:spPr>
                <a:xfrm>
                  <a:off x="3132268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7" name="Google Shape;4397;p47"/>
                <p:cNvSpPr/>
                <p:nvPr/>
              </p:nvSpPr>
              <p:spPr>
                <a:xfrm>
                  <a:off x="3168868" y="4295529"/>
                  <a:ext cx="29452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8" name="Google Shape;4398;p47"/>
                <p:cNvSpPr/>
                <p:nvPr/>
              </p:nvSpPr>
              <p:spPr>
                <a:xfrm>
                  <a:off x="3217119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9" name="Google Shape;4399;p47"/>
                <p:cNvSpPr/>
                <p:nvPr/>
              </p:nvSpPr>
              <p:spPr>
                <a:xfrm>
                  <a:off x="3250073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0" name="Google Shape;4400;p47"/>
                <p:cNvSpPr/>
                <p:nvPr/>
              </p:nvSpPr>
              <p:spPr>
                <a:xfrm>
                  <a:off x="3286745" y="4295529"/>
                  <a:ext cx="2938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1" y="3447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1" name="Google Shape;4401;p47"/>
                <p:cNvSpPr/>
                <p:nvPr/>
              </p:nvSpPr>
              <p:spPr>
                <a:xfrm>
                  <a:off x="3341144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2" name="Google Shape;4402;p47"/>
                <p:cNvSpPr/>
                <p:nvPr/>
              </p:nvSpPr>
              <p:spPr>
                <a:xfrm>
                  <a:off x="3334925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4" y="3447"/>
                      </a:lnTo>
                      <a:lnTo>
                        <a:pt x="1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3" name="Google Shape;4403;p47"/>
                <p:cNvSpPr/>
                <p:nvPr/>
              </p:nvSpPr>
              <p:spPr>
                <a:xfrm>
                  <a:off x="3363447" y="4295529"/>
                  <a:ext cx="21446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4" name="Google Shape;4404;p47"/>
                <p:cNvSpPr/>
                <p:nvPr/>
              </p:nvSpPr>
              <p:spPr>
                <a:xfrm>
                  <a:off x="3400904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2" y="3447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5" name="Google Shape;4405;p47"/>
                <p:cNvSpPr/>
                <p:nvPr/>
              </p:nvSpPr>
              <p:spPr>
                <a:xfrm>
                  <a:off x="3446511" y="4295529"/>
                  <a:ext cx="178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50" y="3447"/>
                      </a:lnTo>
                      <a:lnTo>
                        <a:pt x="2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6" name="Google Shape;4406;p47"/>
                <p:cNvSpPr/>
                <p:nvPr/>
              </p:nvSpPr>
              <p:spPr>
                <a:xfrm>
                  <a:off x="3481252" y="4295529"/>
                  <a:ext cx="21517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300" y="3447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7" name="Google Shape;4407;p47"/>
                <p:cNvSpPr/>
                <p:nvPr/>
              </p:nvSpPr>
              <p:spPr>
                <a:xfrm>
                  <a:off x="3518709" y="4295529"/>
                  <a:ext cx="2880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403" y="3447"/>
                      </a:lnTo>
                      <a:lnTo>
                        <a:pt x="40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8" name="Google Shape;4408;p47"/>
                <p:cNvSpPr/>
                <p:nvPr/>
              </p:nvSpPr>
              <p:spPr>
                <a:xfrm>
                  <a:off x="3572322" y="4295529"/>
                  <a:ext cx="71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448" extrusionOk="0">
                      <a:moveTo>
                        <a:pt x="0" y="1"/>
                      </a:moveTo>
                      <a:lnTo>
                        <a:pt x="0" y="344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9" name="Google Shape;4409;p47"/>
                <p:cNvSpPr/>
                <p:nvPr/>
              </p:nvSpPr>
              <p:spPr>
                <a:xfrm>
                  <a:off x="3562457" y="4295529"/>
                  <a:ext cx="18944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64" y="3447"/>
                      </a:lnTo>
                      <a:lnTo>
                        <a:pt x="26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0" name="Google Shape;4410;p47"/>
                <p:cNvSpPr/>
                <p:nvPr/>
              </p:nvSpPr>
              <p:spPr>
                <a:xfrm>
                  <a:off x="3593696" y="4295529"/>
                  <a:ext cx="20659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289" y="3447"/>
                      </a:lnTo>
                      <a:lnTo>
                        <a:pt x="2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1" name="Google Shape;4411;p47"/>
                <p:cNvSpPr/>
                <p:nvPr/>
              </p:nvSpPr>
              <p:spPr>
                <a:xfrm>
                  <a:off x="3630367" y="4295529"/>
                  <a:ext cx="29595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414" y="3447"/>
                      </a:lnTo>
                      <a:lnTo>
                        <a:pt x="4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2" name="Google Shape;4412;p47"/>
                <p:cNvSpPr/>
                <p:nvPr/>
              </p:nvSpPr>
              <p:spPr>
                <a:xfrm>
                  <a:off x="3678547" y="4295529"/>
                  <a:ext cx="12510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" h="3448" extrusionOk="0">
                      <a:moveTo>
                        <a:pt x="1" y="1"/>
                      </a:moveTo>
                      <a:lnTo>
                        <a:pt x="1" y="3447"/>
                      </a:lnTo>
                      <a:lnTo>
                        <a:pt x="175" y="3447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3" name="Google Shape;4413;p47"/>
                <p:cNvSpPr/>
                <p:nvPr/>
              </p:nvSpPr>
              <p:spPr>
                <a:xfrm>
                  <a:off x="3711573" y="4295529"/>
                  <a:ext cx="20588" cy="246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3448" extrusionOk="0">
                      <a:moveTo>
                        <a:pt x="0" y="1"/>
                      </a:moveTo>
                      <a:lnTo>
                        <a:pt x="0" y="3447"/>
                      </a:lnTo>
                      <a:lnTo>
                        <a:pt x="288" y="3447"/>
                      </a:lnTo>
                      <a:lnTo>
                        <a:pt x="28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14" name="Google Shape;4414;p47"/>
              <p:cNvSpPr/>
              <p:nvPr/>
            </p:nvSpPr>
            <p:spPr>
              <a:xfrm>
                <a:off x="2159276" y="2969650"/>
                <a:ext cx="461729" cy="956340"/>
              </a:xfrm>
              <a:custGeom>
                <a:avLst/>
                <a:gdLst/>
                <a:ahLst/>
                <a:cxnLst/>
                <a:rect l="l" t="t" r="r" b="b"/>
                <a:pathLst>
                  <a:path w="4595" h="9517" extrusionOk="0">
                    <a:moveTo>
                      <a:pt x="1" y="1"/>
                    </a:moveTo>
                    <a:lnTo>
                      <a:pt x="762" y="5995"/>
                    </a:lnTo>
                    <a:lnTo>
                      <a:pt x="2497" y="4958"/>
                    </a:lnTo>
                    <a:lnTo>
                      <a:pt x="2860" y="9516"/>
                    </a:lnTo>
                    <a:lnTo>
                      <a:pt x="4595" y="1835"/>
                    </a:lnTo>
                    <a:lnTo>
                      <a:pt x="2758" y="2647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5" name="Google Shape;4415;p47"/>
            <p:cNvGrpSpPr/>
            <p:nvPr/>
          </p:nvGrpSpPr>
          <p:grpSpPr>
            <a:xfrm rot="1319958">
              <a:off x="7825349" y="3207417"/>
              <a:ext cx="894003" cy="2521191"/>
              <a:chOff x="89915" y="1124842"/>
              <a:chExt cx="893992" cy="2521159"/>
            </a:xfrm>
          </p:grpSpPr>
          <p:grpSp>
            <p:nvGrpSpPr>
              <p:cNvPr id="4416" name="Google Shape;4416;p47"/>
              <p:cNvGrpSpPr/>
              <p:nvPr/>
            </p:nvGrpSpPr>
            <p:grpSpPr>
              <a:xfrm>
                <a:off x="89915" y="1124842"/>
                <a:ext cx="893992" cy="2521159"/>
                <a:chOff x="6244575" y="510538"/>
                <a:chExt cx="1603285" cy="4521447"/>
              </a:xfrm>
            </p:grpSpPr>
            <p:sp>
              <p:nvSpPr>
                <p:cNvPr id="4417" name="Google Shape;4417;p47"/>
                <p:cNvSpPr/>
                <p:nvPr/>
              </p:nvSpPr>
              <p:spPr>
                <a:xfrm>
                  <a:off x="6244575" y="510538"/>
                  <a:ext cx="1603285" cy="4521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9" h="44696" extrusionOk="0">
                      <a:moveTo>
                        <a:pt x="462" y="1"/>
                      </a:moveTo>
                      <a:cubicBezTo>
                        <a:pt x="265" y="1"/>
                        <a:pt x="103" y="166"/>
                        <a:pt x="103" y="351"/>
                      </a:cubicBezTo>
                      <a:lnTo>
                        <a:pt x="40" y="29473"/>
                      </a:lnTo>
                      <a:cubicBezTo>
                        <a:pt x="163" y="29473"/>
                        <a:pt x="289" y="29497"/>
                        <a:pt x="403" y="29521"/>
                      </a:cubicBezTo>
                      <a:cubicBezTo>
                        <a:pt x="1113" y="29686"/>
                        <a:pt x="1649" y="30309"/>
                        <a:pt x="1676" y="31071"/>
                      </a:cubicBezTo>
                      <a:lnTo>
                        <a:pt x="1676" y="31122"/>
                      </a:lnTo>
                      <a:cubicBezTo>
                        <a:pt x="1676" y="31544"/>
                        <a:pt x="1499" y="31946"/>
                        <a:pt x="1227" y="32234"/>
                      </a:cubicBezTo>
                      <a:cubicBezTo>
                        <a:pt x="987" y="32482"/>
                        <a:pt x="675" y="32656"/>
                        <a:pt x="328" y="32731"/>
                      </a:cubicBezTo>
                      <a:cubicBezTo>
                        <a:pt x="226" y="32743"/>
                        <a:pt x="127" y="32758"/>
                        <a:pt x="28" y="32758"/>
                      </a:cubicBezTo>
                      <a:lnTo>
                        <a:pt x="1" y="44308"/>
                      </a:lnTo>
                      <a:cubicBezTo>
                        <a:pt x="1" y="44494"/>
                        <a:pt x="163" y="44656"/>
                        <a:pt x="352" y="44656"/>
                      </a:cubicBezTo>
                      <a:lnTo>
                        <a:pt x="6232" y="44671"/>
                      </a:lnTo>
                      <a:cubicBezTo>
                        <a:pt x="6232" y="44545"/>
                        <a:pt x="6247" y="44419"/>
                        <a:pt x="6283" y="44308"/>
                      </a:cubicBezTo>
                      <a:cubicBezTo>
                        <a:pt x="6444" y="43583"/>
                        <a:pt x="7095" y="43035"/>
                        <a:pt x="7880" y="43035"/>
                      </a:cubicBezTo>
                      <a:cubicBezTo>
                        <a:pt x="8306" y="43035"/>
                        <a:pt x="8704" y="43209"/>
                        <a:pt x="8992" y="43484"/>
                      </a:cubicBezTo>
                      <a:cubicBezTo>
                        <a:pt x="9244" y="43721"/>
                        <a:pt x="9417" y="44033"/>
                        <a:pt x="9480" y="44383"/>
                      </a:cubicBezTo>
                      <a:cubicBezTo>
                        <a:pt x="9504" y="44482"/>
                        <a:pt x="9504" y="44581"/>
                        <a:pt x="9504" y="44683"/>
                      </a:cubicBezTo>
                      <a:lnTo>
                        <a:pt x="15387" y="44695"/>
                      </a:lnTo>
                      <a:cubicBezTo>
                        <a:pt x="15585" y="44695"/>
                        <a:pt x="15735" y="44533"/>
                        <a:pt x="15747" y="44344"/>
                      </a:cubicBezTo>
                      <a:lnTo>
                        <a:pt x="15774" y="32794"/>
                      </a:lnTo>
                      <a:cubicBezTo>
                        <a:pt x="15648" y="32794"/>
                        <a:pt x="15522" y="32770"/>
                        <a:pt x="15399" y="32743"/>
                      </a:cubicBezTo>
                      <a:cubicBezTo>
                        <a:pt x="14674" y="32581"/>
                        <a:pt x="14138" y="31919"/>
                        <a:pt x="14138" y="31146"/>
                      </a:cubicBezTo>
                      <a:lnTo>
                        <a:pt x="14138" y="31095"/>
                      </a:lnTo>
                      <a:cubicBezTo>
                        <a:pt x="14150" y="30684"/>
                        <a:pt x="14323" y="30309"/>
                        <a:pt x="14587" y="30034"/>
                      </a:cubicBezTo>
                      <a:cubicBezTo>
                        <a:pt x="14812" y="29785"/>
                        <a:pt x="15124" y="29611"/>
                        <a:pt x="15474" y="29548"/>
                      </a:cubicBezTo>
                      <a:cubicBezTo>
                        <a:pt x="15573" y="29521"/>
                        <a:pt x="15672" y="29509"/>
                        <a:pt x="15774" y="29509"/>
                      </a:cubicBezTo>
                      <a:lnTo>
                        <a:pt x="15849" y="390"/>
                      </a:lnTo>
                      <a:cubicBezTo>
                        <a:pt x="15849" y="202"/>
                        <a:pt x="15687" y="40"/>
                        <a:pt x="15486" y="40"/>
                      </a:cubicBezTo>
                      <a:lnTo>
                        <a:pt x="9618" y="28"/>
                      </a:lnTo>
                      <a:cubicBezTo>
                        <a:pt x="9618" y="127"/>
                        <a:pt x="9603" y="226"/>
                        <a:pt x="9579" y="328"/>
                      </a:cubicBezTo>
                      <a:cubicBezTo>
                        <a:pt x="9516" y="675"/>
                        <a:pt x="9342" y="990"/>
                        <a:pt x="9094" y="1215"/>
                      </a:cubicBezTo>
                      <a:cubicBezTo>
                        <a:pt x="8806" y="1487"/>
                        <a:pt x="8404" y="1664"/>
                        <a:pt x="7970" y="1664"/>
                      </a:cubicBezTo>
                      <a:cubicBezTo>
                        <a:pt x="7194" y="1649"/>
                        <a:pt x="6546" y="1113"/>
                        <a:pt x="6381" y="390"/>
                      </a:cubicBezTo>
                      <a:cubicBezTo>
                        <a:pt x="6358" y="265"/>
                        <a:pt x="6334" y="139"/>
                        <a:pt x="6334" y="16"/>
                      </a:cubicBezTo>
                      <a:lnTo>
                        <a:pt x="46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8" name="Google Shape;4418;p47"/>
                <p:cNvSpPr/>
                <p:nvPr/>
              </p:nvSpPr>
              <p:spPr>
                <a:xfrm>
                  <a:off x="6248369" y="3653564"/>
                  <a:ext cx="1595698" cy="137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4" h="13626" extrusionOk="0">
                      <a:moveTo>
                        <a:pt x="1676" y="1"/>
                      </a:moveTo>
                      <a:lnTo>
                        <a:pt x="1676" y="52"/>
                      </a:lnTo>
                      <a:cubicBezTo>
                        <a:pt x="1676" y="474"/>
                        <a:pt x="1499" y="876"/>
                        <a:pt x="1227" y="1164"/>
                      </a:cubicBezTo>
                      <a:cubicBezTo>
                        <a:pt x="987" y="1412"/>
                        <a:pt x="675" y="1586"/>
                        <a:pt x="328" y="1661"/>
                      </a:cubicBezTo>
                      <a:cubicBezTo>
                        <a:pt x="226" y="1673"/>
                        <a:pt x="127" y="1688"/>
                        <a:pt x="28" y="1688"/>
                      </a:cubicBezTo>
                      <a:lnTo>
                        <a:pt x="1" y="13238"/>
                      </a:lnTo>
                      <a:cubicBezTo>
                        <a:pt x="1" y="13424"/>
                        <a:pt x="163" y="13586"/>
                        <a:pt x="352" y="13586"/>
                      </a:cubicBezTo>
                      <a:lnTo>
                        <a:pt x="6232" y="13601"/>
                      </a:lnTo>
                      <a:cubicBezTo>
                        <a:pt x="6232" y="13475"/>
                        <a:pt x="6247" y="13349"/>
                        <a:pt x="6283" y="13238"/>
                      </a:cubicBezTo>
                      <a:cubicBezTo>
                        <a:pt x="6444" y="12513"/>
                        <a:pt x="7095" y="11965"/>
                        <a:pt x="7880" y="11965"/>
                      </a:cubicBezTo>
                      <a:cubicBezTo>
                        <a:pt x="8306" y="11965"/>
                        <a:pt x="8704" y="12139"/>
                        <a:pt x="8992" y="12414"/>
                      </a:cubicBezTo>
                      <a:cubicBezTo>
                        <a:pt x="9244" y="12651"/>
                        <a:pt x="9417" y="12963"/>
                        <a:pt x="9480" y="13313"/>
                      </a:cubicBezTo>
                      <a:cubicBezTo>
                        <a:pt x="9504" y="13412"/>
                        <a:pt x="9504" y="13511"/>
                        <a:pt x="9504" y="13613"/>
                      </a:cubicBezTo>
                      <a:lnTo>
                        <a:pt x="15387" y="13625"/>
                      </a:lnTo>
                      <a:cubicBezTo>
                        <a:pt x="15585" y="13625"/>
                        <a:pt x="15735" y="13463"/>
                        <a:pt x="15747" y="13274"/>
                      </a:cubicBezTo>
                      <a:lnTo>
                        <a:pt x="15774" y="1724"/>
                      </a:lnTo>
                      <a:cubicBezTo>
                        <a:pt x="15648" y="1724"/>
                        <a:pt x="15522" y="1700"/>
                        <a:pt x="15399" y="1673"/>
                      </a:cubicBezTo>
                      <a:cubicBezTo>
                        <a:pt x="14674" y="1511"/>
                        <a:pt x="14138" y="849"/>
                        <a:pt x="14138" y="76"/>
                      </a:cubicBezTo>
                      <a:lnTo>
                        <a:pt x="14138" y="25"/>
                      </a:lnTo>
                      <a:lnTo>
                        <a:pt x="167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419" name="Google Shape;4419;p47"/>
                <p:cNvGrpSpPr/>
                <p:nvPr/>
              </p:nvGrpSpPr>
              <p:grpSpPr>
                <a:xfrm>
                  <a:off x="6556707" y="3830218"/>
                  <a:ext cx="979021" cy="384206"/>
                  <a:chOff x="2403095" y="3887593"/>
                  <a:chExt cx="979021" cy="384206"/>
                </a:xfrm>
              </p:grpSpPr>
              <p:sp>
                <p:nvSpPr>
                  <p:cNvPr id="4420" name="Google Shape;4420;p47"/>
                  <p:cNvSpPr/>
                  <p:nvPr/>
                </p:nvSpPr>
                <p:spPr>
                  <a:xfrm>
                    <a:off x="3364413" y="3891538"/>
                    <a:ext cx="17703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163" y="3759"/>
                        </a:lnTo>
                        <a:lnTo>
                          <a:pt x="1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1" name="Google Shape;4421;p47"/>
                  <p:cNvSpPr/>
                  <p:nvPr/>
                </p:nvSpPr>
                <p:spPr>
                  <a:xfrm>
                    <a:off x="3345597" y="3891538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6" y="3759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2" name="Google Shape;4422;p47"/>
                  <p:cNvSpPr/>
                  <p:nvPr/>
                </p:nvSpPr>
                <p:spPr>
                  <a:xfrm>
                    <a:off x="3325365" y="3891538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3" name="Google Shape;4423;p47"/>
                  <p:cNvSpPr/>
                  <p:nvPr/>
                </p:nvSpPr>
                <p:spPr>
                  <a:xfrm>
                    <a:off x="3265884" y="3891538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190" y="3759"/>
                        </a:lnTo>
                        <a:lnTo>
                          <a:pt x="1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4" name="Google Shape;4424;p47"/>
                  <p:cNvSpPr/>
                  <p:nvPr/>
                </p:nvSpPr>
                <p:spPr>
                  <a:xfrm>
                    <a:off x="3197702" y="3891538"/>
                    <a:ext cx="2043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5" name="Google Shape;4425;p47"/>
                  <p:cNvSpPr/>
                  <p:nvPr/>
                </p:nvSpPr>
                <p:spPr>
                  <a:xfrm>
                    <a:off x="3251924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6" name="Google Shape;4426;p47"/>
                  <p:cNvSpPr/>
                  <p:nvPr/>
                </p:nvSpPr>
                <p:spPr>
                  <a:xfrm>
                    <a:off x="3183742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5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7" name="Google Shape;4427;p47"/>
                  <p:cNvSpPr/>
                  <p:nvPr/>
                </p:nvSpPr>
                <p:spPr>
                  <a:xfrm>
                    <a:off x="3169782" y="3891538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16" y="0"/>
                        </a:moveTo>
                        <a:lnTo>
                          <a:pt x="1" y="3759"/>
                        </a:lnTo>
                        <a:lnTo>
                          <a:pt x="91" y="3759"/>
                        </a:lnTo>
                        <a:lnTo>
                          <a:pt x="9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8" name="Google Shape;4428;p47"/>
                  <p:cNvSpPr/>
                  <p:nvPr/>
                </p:nvSpPr>
                <p:spPr>
                  <a:xfrm>
                    <a:off x="3156126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9" name="Google Shape;4429;p47"/>
                  <p:cNvSpPr/>
                  <p:nvPr/>
                </p:nvSpPr>
                <p:spPr>
                  <a:xfrm>
                    <a:off x="2573751" y="3888807"/>
                    <a:ext cx="1891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186" y="3762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0" name="Google Shape;4430;p47"/>
                  <p:cNvSpPr/>
                  <p:nvPr/>
                </p:nvSpPr>
                <p:spPr>
                  <a:xfrm>
                    <a:off x="2597726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12" y="0"/>
                        </a:moveTo>
                        <a:lnTo>
                          <a:pt x="0" y="3762"/>
                        </a:lnTo>
                        <a:lnTo>
                          <a:pt x="87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1" name="Google Shape;4431;p47"/>
                  <p:cNvSpPr/>
                  <p:nvPr/>
                </p:nvSpPr>
                <p:spPr>
                  <a:xfrm>
                    <a:off x="2611686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2" name="Google Shape;4432;p47"/>
                  <p:cNvSpPr/>
                  <p:nvPr/>
                </p:nvSpPr>
                <p:spPr>
                  <a:xfrm>
                    <a:off x="2625646" y="3888807"/>
                    <a:ext cx="8801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3" name="Google Shape;4433;p47"/>
                  <p:cNvSpPr/>
                  <p:nvPr/>
                </p:nvSpPr>
                <p:spPr>
                  <a:xfrm>
                    <a:off x="3289858" y="3891538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4" name="Google Shape;4434;p47"/>
                  <p:cNvSpPr/>
                  <p:nvPr/>
                </p:nvSpPr>
                <p:spPr>
                  <a:xfrm>
                    <a:off x="3103118" y="3890324"/>
                    <a:ext cx="18917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6" y="3759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5" name="Google Shape;4435;p47"/>
                  <p:cNvSpPr/>
                  <p:nvPr/>
                </p:nvSpPr>
                <p:spPr>
                  <a:xfrm>
                    <a:off x="3024619" y="3890324"/>
                    <a:ext cx="20333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6" name="Google Shape;4436;p47"/>
                  <p:cNvSpPr/>
                  <p:nvPr/>
                </p:nvSpPr>
                <p:spPr>
                  <a:xfrm>
                    <a:off x="2999430" y="3890324"/>
                    <a:ext cx="18917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6" y="3759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7" name="Google Shape;4437;p47"/>
                  <p:cNvSpPr/>
                  <p:nvPr/>
                </p:nvSpPr>
                <p:spPr>
                  <a:xfrm>
                    <a:off x="2779610" y="3888807"/>
                    <a:ext cx="1891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186" y="3762"/>
                        </a:lnTo>
                        <a:lnTo>
                          <a:pt x="18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8" name="Google Shape;4438;p47"/>
                  <p:cNvSpPr/>
                  <p:nvPr/>
                </p:nvSpPr>
                <p:spPr>
                  <a:xfrm>
                    <a:off x="2754422" y="3888807"/>
                    <a:ext cx="20131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" h="3762" extrusionOk="0">
                        <a:moveTo>
                          <a:pt x="13" y="0"/>
                        </a:moveTo>
                        <a:lnTo>
                          <a:pt x="1" y="3762"/>
                        </a:lnTo>
                        <a:lnTo>
                          <a:pt x="187" y="3762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9" name="Google Shape;4439;p47"/>
                  <p:cNvSpPr/>
                  <p:nvPr/>
                </p:nvSpPr>
                <p:spPr>
                  <a:xfrm>
                    <a:off x="2697469" y="3888807"/>
                    <a:ext cx="20434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62" extrusionOk="0">
                        <a:moveTo>
                          <a:pt x="12" y="0"/>
                        </a:moveTo>
                        <a:lnTo>
                          <a:pt x="0" y="3762"/>
                        </a:lnTo>
                        <a:lnTo>
                          <a:pt x="189" y="3762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0" name="Google Shape;4440;p47"/>
                  <p:cNvSpPr/>
                  <p:nvPr/>
                </p:nvSpPr>
                <p:spPr>
                  <a:xfrm>
                    <a:off x="3089158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2" y="0"/>
                        </a:moveTo>
                        <a:lnTo>
                          <a:pt x="0" y="3759"/>
                        </a:lnTo>
                        <a:lnTo>
                          <a:pt x="87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1" name="Google Shape;4441;p47"/>
                  <p:cNvSpPr/>
                  <p:nvPr/>
                </p:nvSpPr>
                <p:spPr>
                  <a:xfrm>
                    <a:off x="3073984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2" name="Google Shape;4442;p47"/>
                  <p:cNvSpPr/>
                  <p:nvPr/>
                </p:nvSpPr>
                <p:spPr>
                  <a:xfrm>
                    <a:off x="2985470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3" name="Google Shape;4443;p47"/>
                  <p:cNvSpPr/>
                  <p:nvPr/>
                </p:nvSpPr>
                <p:spPr>
                  <a:xfrm>
                    <a:off x="2804799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4" name="Google Shape;4444;p47"/>
                  <p:cNvSpPr/>
                  <p:nvPr/>
                </p:nvSpPr>
                <p:spPr>
                  <a:xfrm>
                    <a:off x="2684723" y="3888807"/>
                    <a:ext cx="9206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5" name="Google Shape;4445;p47"/>
                  <p:cNvSpPr/>
                  <p:nvPr/>
                </p:nvSpPr>
                <p:spPr>
                  <a:xfrm>
                    <a:off x="2671066" y="3888807"/>
                    <a:ext cx="7688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62" extrusionOk="0">
                        <a:moveTo>
                          <a:pt x="1" y="0"/>
                        </a:moveTo>
                        <a:lnTo>
                          <a:pt x="1" y="3762"/>
                        </a:lnTo>
                        <a:lnTo>
                          <a:pt x="76" y="3762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6" name="Google Shape;4446;p47"/>
                  <p:cNvSpPr/>
                  <p:nvPr/>
                </p:nvSpPr>
                <p:spPr>
                  <a:xfrm>
                    <a:off x="2655893" y="3888807"/>
                    <a:ext cx="8902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62" extrusionOk="0">
                        <a:moveTo>
                          <a:pt x="13" y="0"/>
                        </a:moveTo>
                        <a:lnTo>
                          <a:pt x="1" y="3762"/>
                        </a:lnTo>
                        <a:lnTo>
                          <a:pt x="76" y="3762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7" name="Google Shape;4447;p47"/>
                  <p:cNvSpPr/>
                  <p:nvPr/>
                </p:nvSpPr>
                <p:spPr>
                  <a:xfrm>
                    <a:off x="2865394" y="3890324"/>
                    <a:ext cx="2043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189" y="3759"/>
                        </a:lnTo>
                        <a:lnTo>
                          <a:pt x="20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8" name="Google Shape;4448;p47"/>
                  <p:cNvSpPr/>
                  <p:nvPr/>
                </p:nvSpPr>
                <p:spPr>
                  <a:xfrm>
                    <a:off x="2938734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9" name="Google Shape;4449;p47"/>
                  <p:cNvSpPr/>
                  <p:nvPr/>
                </p:nvSpPr>
                <p:spPr>
                  <a:xfrm>
                    <a:off x="2926089" y="3890324"/>
                    <a:ext cx="8801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59" extrusionOk="0">
                        <a:moveTo>
                          <a:pt x="12" y="0"/>
                        </a:moveTo>
                        <a:lnTo>
                          <a:pt x="0" y="3759"/>
                        </a:lnTo>
                        <a:lnTo>
                          <a:pt x="87" y="3759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0" name="Google Shape;4450;p47"/>
                  <p:cNvSpPr/>
                  <p:nvPr/>
                </p:nvSpPr>
                <p:spPr>
                  <a:xfrm>
                    <a:off x="2914861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1" name="Google Shape;4451;p47"/>
                  <p:cNvSpPr/>
                  <p:nvPr/>
                </p:nvSpPr>
                <p:spPr>
                  <a:xfrm>
                    <a:off x="2902115" y="3890324"/>
                    <a:ext cx="7688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2" name="Google Shape;4452;p47"/>
                  <p:cNvSpPr/>
                  <p:nvPr/>
                </p:nvSpPr>
                <p:spPr>
                  <a:xfrm>
                    <a:off x="2889368" y="3890324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3" name="Google Shape;4453;p47"/>
                  <p:cNvSpPr/>
                  <p:nvPr/>
                </p:nvSpPr>
                <p:spPr>
                  <a:xfrm>
                    <a:off x="2852951" y="3890324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3" y="0"/>
                        </a:moveTo>
                        <a:lnTo>
                          <a:pt x="1" y="3759"/>
                        </a:lnTo>
                        <a:lnTo>
                          <a:pt x="88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4" name="Google Shape;4454;p47"/>
                  <p:cNvSpPr/>
                  <p:nvPr/>
                </p:nvSpPr>
                <p:spPr>
                  <a:xfrm>
                    <a:off x="2492824" y="3887593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5" name="Google Shape;4455;p47"/>
                  <p:cNvSpPr/>
                  <p:nvPr/>
                </p:nvSpPr>
                <p:spPr>
                  <a:xfrm>
                    <a:off x="2466421" y="3887593"/>
                    <a:ext cx="8902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59" extrusionOk="0">
                        <a:moveTo>
                          <a:pt x="1" y="0"/>
                        </a:moveTo>
                        <a:lnTo>
                          <a:pt x="1" y="3759"/>
                        </a:lnTo>
                        <a:lnTo>
                          <a:pt x="76" y="3759"/>
                        </a:lnTo>
                        <a:lnTo>
                          <a:pt x="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6" name="Google Shape;4456;p47"/>
                  <p:cNvSpPr/>
                  <p:nvPr/>
                </p:nvSpPr>
                <p:spPr>
                  <a:xfrm>
                    <a:off x="2529545" y="3888807"/>
                    <a:ext cx="7587" cy="380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" h="3762" extrusionOk="0">
                        <a:moveTo>
                          <a:pt x="0" y="0"/>
                        </a:moveTo>
                        <a:lnTo>
                          <a:pt x="0" y="3762"/>
                        </a:lnTo>
                        <a:lnTo>
                          <a:pt x="75" y="3762"/>
                        </a:lnTo>
                        <a:lnTo>
                          <a:pt x="75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7" name="Google Shape;4457;p47"/>
                  <p:cNvSpPr/>
                  <p:nvPr/>
                </p:nvSpPr>
                <p:spPr>
                  <a:xfrm>
                    <a:off x="2516798" y="3887593"/>
                    <a:ext cx="8902" cy="3817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" h="3774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74"/>
                        </a:lnTo>
                        <a:lnTo>
                          <a:pt x="87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8" name="Google Shape;4458;p47"/>
                  <p:cNvSpPr/>
                  <p:nvPr/>
                </p:nvSpPr>
                <p:spPr>
                  <a:xfrm>
                    <a:off x="2480078" y="3887593"/>
                    <a:ext cx="9206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" h="3759" extrusionOk="0">
                        <a:moveTo>
                          <a:pt x="16" y="0"/>
                        </a:moveTo>
                        <a:lnTo>
                          <a:pt x="1" y="3759"/>
                        </a:lnTo>
                        <a:lnTo>
                          <a:pt x="90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9" name="Google Shape;4459;p47"/>
                  <p:cNvSpPr/>
                  <p:nvPr/>
                </p:nvSpPr>
                <p:spPr>
                  <a:xfrm>
                    <a:off x="3127093" y="3890324"/>
                    <a:ext cx="8801" cy="381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" h="3771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71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0" name="Google Shape;4460;p47"/>
                  <p:cNvSpPr/>
                  <p:nvPr/>
                </p:nvSpPr>
                <p:spPr>
                  <a:xfrm>
                    <a:off x="2403095" y="3887593"/>
                    <a:ext cx="19220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189" y="3759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1" name="Google Shape;4461;p47"/>
                  <p:cNvSpPr/>
                  <p:nvPr/>
                </p:nvSpPr>
                <p:spPr>
                  <a:xfrm>
                    <a:off x="2427070" y="3887593"/>
                    <a:ext cx="9104" cy="3802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" h="3759" extrusionOk="0">
                        <a:moveTo>
                          <a:pt x="0" y="0"/>
                        </a:moveTo>
                        <a:lnTo>
                          <a:pt x="0" y="3759"/>
                        </a:lnTo>
                        <a:lnTo>
                          <a:pt x="75" y="3759"/>
                        </a:lnTo>
                        <a:lnTo>
                          <a:pt x="9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62" name="Google Shape;4462;p47"/>
                <p:cNvSpPr/>
                <p:nvPr/>
              </p:nvSpPr>
              <p:spPr>
                <a:xfrm>
                  <a:off x="6446794" y="2231059"/>
                  <a:ext cx="1198847" cy="1181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51" h="11678" extrusionOk="0">
                      <a:moveTo>
                        <a:pt x="7982" y="1"/>
                      </a:moveTo>
                      <a:lnTo>
                        <a:pt x="5932" y="2650"/>
                      </a:lnTo>
                      <a:lnTo>
                        <a:pt x="3873" y="1"/>
                      </a:lnTo>
                      <a:lnTo>
                        <a:pt x="3873" y="1"/>
                      </a:lnTo>
                      <a:lnTo>
                        <a:pt x="3999" y="3348"/>
                      </a:lnTo>
                      <a:lnTo>
                        <a:pt x="714" y="2650"/>
                      </a:lnTo>
                      <a:lnTo>
                        <a:pt x="2962" y="5135"/>
                      </a:lnTo>
                      <a:lnTo>
                        <a:pt x="1" y="6708"/>
                      </a:lnTo>
                      <a:lnTo>
                        <a:pt x="3324" y="7170"/>
                      </a:lnTo>
                      <a:lnTo>
                        <a:pt x="2063" y="10266"/>
                      </a:lnTo>
                      <a:lnTo>
                        <a:pt x="4898" y="8482"/>
                      </a:lnTo>
                      <a:lnTo>
                        <a:pt x="5932" y="11677"/>
                      </a:lnTo>
                      <a:lnTo>
                        <a:pt x="6957" y="8482"/>
                      </a:lnTo>
                      <a:lnTo>
                        <a:pt x="9792" y="10266"/>
                      </a:lnTo>
                      <a:lnTo>
                        <a:pt x="8530" y="7170"/>
                      </a:lnTo>
                      <a:lnTo>
                        <a:pt x="11851" y="6708"/>
                      </a:lnTo>
                      <a:lnTo>
                        <a:pt x="8893" y="5135"/>
                      </a:lnTo>
                      <a:lnTo>
                        <a:pt x="11140" y="2650"/>
                      </a:lnTo>
                      <a:lnTo>
                        <a:pt x="7868" y="3348"/>
                      </a:lnTo>
                      <a:lnTo>
                        <a:pt x="7868" y="3348"/>
                      </a:lnTo>
                      <a:lnTo>
                        <a:pt x="798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463" name="Google Shape;4463;p47"/>
                <p:cNvGrpSpPr/>
                <p:nvPr/>
              </p:nvGrpSpPr>
              <p:grpSpPr>
                <a:xfrm>
                  <a:off x="6491955" y="3632291"/>
                  <a:ext cx="1108525" cy="45360"/>
                  <a:chOff x="2263150" y="3743816"/>
                  <a:chExt cx="1108525" cy="45360"/>
                </a:xfrm>
              </p:grpSpPr>
              <p:sp>
                <p:nvSpPr>
                  <p:cNvPr id="4464" name="Google Shape;4464;p47"/>
                  <p:cNvSpPr/>
                  <p:nvPr/>
                </p:nvSpPr>
                <p:spPr>
                  <a:xfrm>
                    <a:off x="2263150" y="3743816"/>
                    <a:ext cx="4396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424" extrusionOk="0">
                        <a:moveTo>
                          <a:pt x="198" y="1"/>
                        </a:moveTo>
                        <a:cubicBezTo>
                          <a:pt x="87" y="1"/>
                          <a:pt x="0" y="100"/>
                          <a:pt x="0" y="211"/>
                        </a:cubicBezTo>
                        <a:cubicBezTo>
                          <a:pt x="0" y="337"/>
                          <a:pt x="87" y="423"/>
                          <a:pt x="198" y="423"/>
                        </a:cubicBezTo>
                        <a:cubicBezTo>
                          <a:pt x="324" y="423"/>
                          <a:pt x="411" y="337"/>
                          <a:pt x="411" y="211"/>
                        </a:cubicBezTo>
                        <a:cubicBezTo>
                          <a:pt x="411" y="100"/>
                          <a:pt x="324" y="1"/>
                          <a:pt x="19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5" name="Google Shape;4465;p47"/>
                  <p:cNvSpPr/>
                  <p:nvPr/>
                </p:nvSpPr>
                <p:spPr>
                  <a:xfrm>
                    <a:off x="2344546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3" y="1"/>
                        </a:moveTo>
                        <a:cubicBezTo>
                          <a:pt x="87" y="1"/>
                          <a:pt x="1" y="100"/>
                          <a:pt x="1" y="211"/>
                        </a:cubicBezTo>
                        <a:cubicBezTo>
                          <a:pt x="1" y="337"/>
                          <a:pt x="87" y="423"/>
                          <a:pt x="213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6" name="Google Shape;4466;p47"/>
                  <p:cNvSpPr/>
                  <p:nvPr/>
                </p:nvSpPr>
                <p:spPr>
                  <a:xfrm>
                    <a:off x="2425942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4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4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7" name="Google Shape;4467;p47"/>
                  <p:cNvSpPr/>
                  <p:nvPr/>
                </p:nvSpPr>
                <p:spPr>
                  <a:xfrm>
                    <a:off x="2507445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39" y="423"/>
                          <a:pt x="426" y="337"/>
                          <a:pt x="426" y="211"/>
                        </a:cubicBezTo>
                        <a:cubicBezTo>
                          <a:pt x="426" y="100"/>
                          <a:pt x="339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8" name="Google Shape;4468;p47"/>
                  <p:cNvSpPr/>
                  <p:nvPr/>
                </p:nvSpPr>
                <p:spPr>
                  <a:xfrm>
                    <a:off x="2590445" y="3743816"/>
                    <a:ext cx="4396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424" extrusionOk="0">
                        <a:moveTo>
                          <a:pt x="210" y="1"/>
                        </a:moveTo>
                        <a:cubicBezTo>
                          <a:pt x="87" y="1"/>
                          <a:pt x="0" y="100"/>
                          <a:pt x="0" y="211"/>
                        </a:cubicBezTo>
                        <a:cubicBezTo>
                          <a:pt x="0" y="337"/>
                          <a:pt x="87" y="423"/>
                          <a:pt x="210" y="423"/>
                        </a:cubicBezTo>
                        <a:cubicBezTo>
                          <a:pt x="324" y="423"/>
                          <a:pt x="411" y="337"/>
                          <a:pt x="411" y="211"/>
                        </a:cubicBezTo>
                        <a:cubicBezTo>
                          <a:pt x="411" y="100"/>
                          <a:pt x="324" y="1"/>
                          <a:pt x="2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9" name="Google Shape;4469;p47"/>
                  <p:cNvSpPr/>
                  <p:nvPr/>
                </p:nvSpPr>
                <p:spPr>
                  <a:xfrm>
                    <a:off x="2671841" y="3743816"/>
                    <a:ext cx="4535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424" extrusionOk="0">
                        <a:moveTo>
                          <a:pt x="213" y="1"/>
                        </a:moveTo>
                        <a:cubicBezTo>
                          <a:pt x="99" y="1"/>
                          <a:pt x="0" y="100"/>
                          <a:pt x="0" y="211"/>
                        </a:cubicBezTo>
                        <a:cubicBezTo>
                          <a:pt x="0" y="337"/>
                          <a:pt x="99" y="423"/>
                          <a:pt x="213" y="423"/>
                        </a:cubicBezTo>
                        <a:cubicBezTo>
                          <a:pt x="324" y="423"/>
                          <a:pt x="423" y="337"/>
                          <a:pt x="423" y="211"/>
                        </a:cubicBezTo>
                        <a:cubicBezTo>
                          <a:pt x="423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0" name="Google Shape;4470;p47"/>
                  <p:cNvSpPr/>
                  <p:nvPr/>
                </p:nvSpPr>
                <p:spPr>
                  <a:xfrm>
                    <a:off x="2753237" y="3743816"/>
                    <a:ext cx="45672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" h="424" extrusionOk="0">
                        <a:moveTo>
                          <a:pt x="213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3" y="423"/>
                        </a:cubicBezTo>
                        <a:cubicBezTo>
                          <a:pt x="324" y="423"/>
                          <a:pt x="426" y="337"/>
                          <a:pt x="426" y="211"/>
                        </a:cubicBezTo>
                        <a:cubicBezTo>
                          <a:pt x="426" y="100"/>
                          <a:pt x="324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1" name="Google Shape;4471;p47"/>
                  <p:cNvSpPr/>
                  <p:nvPr/>
                </p:nvSpPr>
                <p:spPr>
                  <a:xfrm>
                    <a:off x="2835917" y="3743816"/>
                    <a:ext cx="44388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" h="424" extrusionOk="0">
                        <a:moveTo>
                          <a:pt x="202" y="1"/>
                        </a:moveTo>
                        <a:cubicBezTo>
                          <a:pt x="88" y="1"/>
                          <a:pt x="1" y="100"/>
                          <a:pt x="1" y="211"/>
                        </a:cubicBezTo>
                        <a:cubicBezTo>
                          <a:pt x="1" y="337"/>
                          <a:pt x="88" y="423"/>
                          <a:pt x="202" y="423"/>
                        </a:cubicBezTo>
                        <a:cubicBezTo>
                          <a:pt x="328" y="423"/>
                          <a:pt x="415" y="337"/>
                          <a:pt x="415" y="211"/>
                        </a:cubicBezTo>
                        <a:cubicBezTo>
                          <a:pt x="415" y="100"/>
                          <a:pt x="328" y="1"/>
                          <a:pt x="20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2" name="Google Shape;4472;p47"/>
                  <p:cNvSpPr/>
                  <p:nvPr/>
                </p:nvSpPr>
                <p:spPr>
                  <a:xfrm>
                    <a:off x="2917420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90" y="1"/>
                          <a:pt x="0" y="100"/>
                          <a:pt x="0" y="211"/>
                        </a:cubicBezTo>
                        <a:cubicBezTo>
                          <a:pt x="0" y="337"/>
                          <a:pt x="90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3" name="Google Shape;4473;p47"/>
                  <p:cNvSpPr/>
                  <p:nvPr/>
                </p:nvSpPr>
                <p:spPr>
                  <a:xfrm>
                    <a:off x="2999136" y="3743816"/>
                    <a:ext cx="45244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3" h="424" extrusionOk="0">
                        <a:moveTo>
                          <a:pt x="210" y="1"/>
                        </a:moveTo>
                        <a:cubicBezTo>
                          <a:pt x="99" y="1"/>
                          <a:pt x="0" y="100"/>
                          <a:pt x="0" y="211"/>
                        </a:cubicBezTo>
                        <a:cubicBezTo>
                          <a:pt x="0" y="337"/>
                          <a:pt x="99" y="423"/>
                          <a:pt x="210" y="423"/>
                        </a:cubicBezTo>
                        <a:cubicBezTo>
                          <a:pt x="324" y="423"/>
                          <a:pt x="423" y="337"/>
                          <a:pt x="423" y="211"/>
                        </a:cubicBezTo>
                        <a:cubicBezTo>
                          <a:pt x="423" y="100"/>
                          <a:pt x="324" y="1"/>
                          <a:pt x="2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4" name="Google Shape;4474;p47"/>
                  <p:cNvSpPr/>
                  <p:nvPr/>
                </p:nvSpPr>
                <p:spPr>
                  <a:xfrm>
                    <a:off x="3080532" y="3743816"/>
                    <a:ext cx="45351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424" extrusionOk="0">
                        <a:moveTo>
                          <a:pt x="213" y="1"/>
                        </a:moveTo>
                        <a:cubicBezTo>
                          <a:pt x="100" y="1"/>
                          <a:pt x="1" y="100"/>
                          <a:pt x="1" y="211"/>
                        </a:cubicBezTo>
                        <a:cubicBezTo>
                          <a:pt x="1" y="337"/>
                          <a:pt x="100" y="423"/>
                          <a:pt x="213" y="423"/>
                        </a:cubicBezTo>
                        <a:cubicBezTo>
                          <a:pt x="336" y="423"/>
                          <a:pt x="423" y="337"/>
                          <a:pt x="423" y="211"/>
                        </a:cubicBezTo>
                        <a:cubicBezTo>
                          <a:pt x="423" y="100"/>
                          <a:pt x="336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5" name="Google Shape;4475;p47"/>
                  <p:cNvSpPr/>
                  <p:nvPr/>
                </p:nvSpPr>
                <p:spPr>
                  <a:xfrm>
                    <a:off x="3163212" y="3743816"/>
                    <a:ext cx="44388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" h="424" extrusionOk="0">
                        <a:moveTo>
                          <a:pt x="214" y="1"/>
                        </a:moveTo>
                        <a:cubicBezTo>
                          <a:pt x="88" y="1"/>
                          <a:pt x="1" y="100"/>
                          <a:pt x="1" y="211"/>
                        </a:cubicBezTo>
                        <a:cubicBezTo>
                          <a:pt x="1" y="337"/>
                          <a:pt x="88" y="423"/>
                          <a:pt x="214" y="423"/>
                        </a:cubicBezTo>
                        <a:cubicBezTo>
                          <a:pt x="325" y="423"/>
                          <a:pt x="414" y="337"/>
                          <a:pt x="414" y="211"/>
                        </a:cubicBezTo>
                        <a:cubicBezTo>
                          <a:pt x="414" y="100"/>
                          <a:pt x="325" y="1"/>
                          <a:pt x="2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6" name="Google Shape;4476;p47"/>
                  <p:cNvSpPr/>
                  <p:nvPr/>
                </p:nvSpPr>
                <p:spPr>
                  <a:xfrm>
                    <a:off x="3244715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7" name="Google Shape;4477;p47"/>
                  <p:cNvSpPr/>
                  <p:nvPr/>
                </p:nvSpPr>
                <p:spPr>
                  <a:xfrm>
                    <a:off x="3326110" y="3743816"/>
                    <a:ext cx="45565" cy="4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424" extrusionOk="0">
                        <a:moveTo>
                          <a:pt x="213" y="1"/>
                        </a:moveTo>
                        <a:cubicBezTo>
                          <a:pt x="102" y="1"/>
                          <a:pt x="0" y="100"/>
                          <a:pt x="0" y="211"/>
                        </a:cubicBezTo>
                        <a:cubicBezTo>
                          <a:pt x="0" y="337"/>
                          <a:pt x="102" y="423"/>
                          <a:pt x="213" y="423"/>
                        </a:cubicBezTo>
                        <a:cubicBezTo>
                          <a:pt x="327" y="423"/>
                          <a:pt x="426" y="337"/>
                          <a:pt x="426" y="211"/>
                        </a:cubicBezTo>
                        <a:cubicBezTo>
                          <a:pt x="426" y="100"/>
                          <a:pt x="327" y="1"/>
                          <a:pt x="2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478" name="Google Shape;4478;p47"/>
              <p:cNvGrpSpPr/>
              <p:nvPr/>
            </p:nvGrpSpPr>
            <p:grpSpPr>
              <a:xfrm>
                <a:off x="288125" y="1413362"/>
                <a:ext cx="497586" cy="486700"/>
                <a:chOff x="5934550" y="2672200"/>
                <a:chExt cx="202625" cy="198200"/>
              </a:xfrm>
            </p:grpSpPr>
            <p:sp>
              <p:nvSpPr>
                <p:cNvPr id="4479" name="Google Shape;4479;p47"/>
                <p:cNvSpPr/>
                <p:nvPr/>
              </p:nvSpPr>
              <p:spPr>
                <a:xfrm>
                  <a:off x="5934550" y="2672200"/>
                  <a:ext cx="202625" cy="10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5" h="4121" extrusionOk="0">
                      <a:moveTo>
                        <a:pt x="1" y="0"/>
                      </a:moveTo>
                      <a:lnTo>
                        <a:pt x="1" y="60"/>
                      </a:lnTo>
                      <a:cubicBezTo>
                        <a:pt x="1" y="2296"/>
                        <a:pt x="1823" y="4121"/>
                        <a:pt x="4059" y="4121"/>
                      </a:cubicBezTo>
                      <a:cubicBezTo>
                        <a:pt x="6294" y="4121"/>
                        <a:pt x="8105" y="2296"/>
                        <a:pt x="8105" y="60"/>
                      </a:cubicBezTo>
                      <a:lnTo>
                        <a:pt x="810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47"/>
                <p:cNvSpPr/>
                <p:nvPr/>
              </p:nvSpPr>
              <p:spPr>
                <a:xfrm>
                  <a:off x="5934550" y="2767350"/>
                  <a:ext cx="202625" cy="10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5" h="4122" extrusionOk="0">
                      <a:moveTo>
                        <a:pt x="4059" y="0"/>
                      </a:moveTo>
                      <a:cubicBezTo>
                        <a:pt x="1823" y="0"/>
                        <a:pt x="1" y="1825"/>
                        <a:pt x="1" y="4061"/>
                      </a:cubicBezTo>
                      <a:lnTo>
                        <a:pt x="1" y="4121"/>
                      </a:lnTo>
                      <a:lnTo>
                        <a:pt x="8105" y="4121"/>
                      </a:lnTo>
                      <a:lnTo>
                        <a:pt x="8105" y="4061"/>
                      </a:lnTo>
                      <a:cubicBezTo>
                        <a:pt x="8105" y="1825"/>
                        <a:pt x="6294" y="0"/>
                        <a:pt x="40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12E08D6-7F05-40EB-95F8-8017CA15A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076" y="3696582"/>
            <a:ext cx="4864483" cy="558219"/>
          </a:xfrm>
          <a:prstGeom prst="rect">
            <a:avLst/>
          </a:prstGeom>
        </p:spPr>
      </p:pic>
      <p:sp>
        <p:nvSpPr>
          <p:cNvPr id="224" name="Google Shape;4255;p47">
            <a:extLst>
              <a:ext uri="{FF2B5EF4-FFF2-40B4-BE49-F238E27FC236}">
                <a16:creationId xmlns:a16="http://schemas.microsoft.com/office/drawing/2014/main" id="{2F2C0BE4-E614-4C12-96D1-44FC1A470E92}"/>
              </a:ext>
            </a:extLst>
          </p:cNvPr>
          <p:cNvSpPr txBox="1">
            <a:spLocks/>
          </p:cNvSpPr>
          <p:nvPr/>
        </p:nvSpPr>
        <p:spPr>
          <a:xfrm>
            <a:off x="701981" y="46597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8000" b="0" i="0" u="none" strike="noStrike" cap="none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6500" dirty="0"/>
              <a:t>Thanks!</a:t>
            </a:r>
          </a:p>
        </p:txBody>
      </p:sp>
      <p:sp>
        <p:nvSpPr>
          <p:cNvPr id="226" name="Google Shape;4672;p49">
            <a:extLst>
              <a:ext uri="{FF2B5EF4-FFF2-40B4-BE49-F238E27FC236}">
                <a16:creationId xmlns:a16="http://schemas.microsoft.com/office/drawing/2014/main" id="{B8C99BBE-AE1B-46A1-836F-4DCC39A65E60}"/>
              </a:ext>
            </a:extLst>
          </p:cNvPr>
          <p:cNvSpPr/>
          <p:nvPr/>
        </p:nvSpPr>
        <p:spPr>
          <a:xfrm>
            <a:off x="3492750" y="3378054"/>
            <a:ext cx="1854283" cy="824270"/>
          </a:xfrm>
          <a:custGeom>
            <a:avLst/>
            <a:gdLst/>
            <a:ahLst/>
            <a:cxnLst/>
            <a:rect l="l" t="t" r="r" b="b"/>
            <a:pathLst>
              <a:path w="38155" h="21465" extrusionOk="0">
                <a:moveTo>
                  <a:pt x="1" y="1"/>
                </a:moveTo>
                <a:lnTo>
                  <a:pt x="1" y="897"/>
                </a:lnTo>
                <a:cubicBezTo>
                  <a:pt x="339" y="897"/>
                  <a:pt x="595" y="1174"/>
                  <a:pt x="595" y="1491"/>
                </a:cubicBezTo>
                <a:cubicBezTo>
                  <a:pt x="595" y="1834"/>
                  <a:pt x="339" y="2090"/>
                  <a:pt x="1" y="2090"/>
                </a:cubicBezTo>
                <a:lnTo>
                  <a:pt x="1" y="3115"/>
                </a:lnTo>
                <a:cubicBezTo>
                  <a:pt x="339" y="3115"/>
                  <a:pt x="595" y="3371"/>
                  <a:pt x="595" y="3714"/>
                </a:cubicBezTo>
                <a:cubicBezTo>
                  <a:pt x="595" y="4031"/>
                  <a:pt x="339" y="4308"/>
                  <a:pt x="1" y="4308"/>
                </a:cubicBezTo>
                <a:lnTo>
                  <a:pt x="1" y="5312"/>
                </a:lnTo>
                <a:cubicBezTo>
                  <a:pt x="339" y="5312"/>
                  <a:pt x="595" y="5588"/>
                  <a:pt x="595" y="5911"/>
                </a:cubicBezTo>
                <a:cubicBezTo>
                  <a:pt x="595" y="6249"/>
                  <a:pt x="339" y="6505"/>
                  <a:pt x="1" y="6505"/>
                </a:cubicBezTo>
                <a:lnTo>
                  <a:pt x="1" y="7509"/>
                </a:lnTo>
                <a:cubicBezTo>
                  <a:pt x="1793" y="7509"/>
                  <a:pt x="3222" y="8963"/>
                  <a:pt x="3222" y="10730"/>
                </a:cubicBezTo>
                <a:cubicBezTo>
                  <a:pt x="3222" y="12502"/>
                  <a:pt x="1793" y="13957"/>
                  <a:pt x="1" y="13957"/>
                </a:cubicBezTo>
                <a:lnTo>
                  <a:pt x="1" y="14955"/>
                </a:lnTo>
                <a:cubicBezTo>
                  <a:pt x="339" y="14955"/>
                  <a:pt x="595" y="15211"/>
                  <a:pt x="595" y="15554"/>
                </a:cubicBezTo>
                <a:cubicBezTo>
                  <a:pt x="595" y="15877"/>
                  <a:pt x="339" y="16154"/>
                  <a:pt x="1" y="16154"/>
                </a:cubicBezTo>
                <a:lnTo>
                  <a:pt x="1" y="17157"/>
                </a:lnTo>
                <a:cubicBezTo>
                  <a:pt x="339" y="17157"/>
                  <a:pt x="595" y="17434"/>
                  <a:pt x="595" y="17751"/>
                </a:cubicBezTo>
                <a:cubicBezTo>
                  <a:pt x="595" y="18095"/>
                  <a:pt x="339" y="18351"/>
                  <a:pt x="1" y="18351"/>
                </a:cubicBezTo>
                <a:lnTo>
                  <a:pt x="1" y="19375"/>
                </a:lnTo>
                <a:cubicBezTo>
                  <a:pt x="339" y="19375"/>
                  <a:pt x="595" y="19631"/>
                  <a:pt x="595" y="19974"/>
                </a:cubicBezTo>
                <a:cubicBezTo>
                  <a:pt x="595" y="20292"/>
                  <a:pt x="339" y="20568"/>
                  <a:pt x="1" y="20568"/>
                </a:cubicBezTo>
                <a:lnTo>
                  <a:pt x="1" y="21464"/>
                </a:lnTo>
                <a:lnTo>
                  <a:pt x="38155" y="21464"/>
                </a:lnTo>
                <a:lnTo>
                  <a:pt x="38155" y="20568"/>
                </a:lnTo>
                <a:cubicBezTo>
                  <a:pt x="37832" y="20568"/>
                  <a:pt x="37555" y="20292"/>
                  <a:pt x="37555" y="19974"/>
                </a:cubicBezTo>
                <a:cubicBezTo>
                  <a:pt x="37555" y="19631"/>
                  <a:pt x="37832" y="19375"/>
                  <a:pt x="38155" y="19375"/>
                </a:cubicBezTo>
                <a:lnTo>
                  <a:pt x="38155" y="18351"/>
                </a:lnTo>
                <a:cubicBezTo>
                  <a:pt x="37832" y="18351"/>
                  <a:pt x="37555" y="18095"/>
                  <a:pt x="37555" y="17751"/>
                </a:cubicBezTo>
                <a:cubicBezTo>
                  <a:pt x="37555" y="17434"/>
                  <a:pt x="37832" y="17157"/>
                  <a:pt x="38155" y="17157"/>
                </a:cubicBezTo>
                <a:lnTo>
                  <a:pt x="38155" y="16154"/>
                </a:lnTo>
                <a:cubicBezTo>
                  <a:pt x="37832" y="16154"/>
                  <a:pt x="37555" y="15877"/>
                  <a:pt x="37555" y="15554"/>
                </a:cubicBezTo>
                <a:cubicBezTo>
                  <a:pt x="37555" y="15211"/>
                  <a:pt x="37832" y="14955"/>
                  <a:pt x="38155" y="14955"/>
                </a:cubicBezTo>
                <a:lnTo>
                  <a:pt x="38155" y="13957"/>
                </a:lnTo>
                <a:cubicBezTo>
                  <a:pt x="36383" y="13957"/>
                  <a:pt x="34933" y="12502"/>
                  <a:pt x="34933" y="10730"/>
                </a:cubicBezTo>
                <a:cubicBezTo>
                  <a:pt x="34933" y="8963"/>
                  <a:pt x="36383" y="7509"/>
                  <a:pt x="38155" y="7509"/>
                </a:cubicBezTo>
                <a:lnTo>
                  <a:pt x="38155" y="6505"/>
                </a:lnTo>
                <a:cubicBezTo>
                  <a:pt x="37832" y="6505"/>
                  <a:pt x="37555" y="6249"/>
                  <a:pt x="37555" y="5911"/>
                </a:cubicBezTo>
                <a:cubicBezTo>
                  <a:pt x="37555" y="5588"/>
                  <a:pt x="37832" y="5312"/>
                  <a:pt x="38155" y="5312"/>
                </a:cubicBezTo>
                <a:lnTo>
                  <a:pt x="38155" y="4308"/>
                </a:lnTo>
                <a:cubicBezTo>
                  <a:pt x="37832" y="4308"/>
                  <a:pt x="37555" y="4031"/>
                  <a:pt x="37555" y="3714"/>
                </a:cubicBezTo>
                <a:cubicBezTo>
                  <a:pt x="37555" y="3371"/>
                  <a:pt x="37832" y="3115"/>
                  <a:pt x="38155" y="3115"/>
                </a:cubicBezTo>
                <a:lnTo>
                  <a:pt x="38155" y="2090"/>
                </a:lnTo>
                <a:cubicBezTo>
                  <a:pt x="37832" y="2090"/>
                  <a:pt x="37555" y="1834"/>
                  <a:pt x="37555" y="1491"/>
                </a:cubicBezTo>
                <a:cubicBezTo>
                  <a:pt x="37555" y="1174"/>
                  <a:pt x="37832" y="897"/>
                  <a:pt x="38155" y="897"/>
                </a:cubicBezTo>
                <a:lnTo>
                  <a:pt x="3815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pic>
        <p:nvPicPr>
          <p:cNvPr id="227" name="Picture 226">
            <a:extLst>
              <a:ext uri="{FF2B5EF4-FFF2-40B4-BE49-F238E27FC236}">
                <a16:creationId xmlns:a16="http://schemas.microsoft.com/office/drawing/2014/main" id="{AE77105E-2222-4793-97F9-6A2BDB7E0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2351" y="3540613"/>
            <a:ext cx="1235080" cy="49915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cket Sales App Pitch Deck by Slidesgo">
  <a:themeElements>
    <a:clrScheme name="Simple Light">
      <a:dk1>
        <a:srgbClr val="FFFCFC"/>
      </a:dk1>
      <a:lt1>
        <a:srgbClr val="E9626F"/>
      </a:lt1>
      <a:dk2>
        <a:srgbClr val="383544"/>
      </a:dk2>
      <a:lt2>
        <a:srgbClr val="6934EA"/>
      </a:lt2>
      <a:accent1>
        <a:srgbClr val="E99CC3"/>
      </a:accent1>
      <a:accent2>
        <a:srgbClr val="F1DC62"/>
      </a:accent2>
      <a:accent3>
        <a:srgbClr val="009952"/>
      </a:accent3>
      <a:accent4>
        <a:srgbClr val="FFFFFF"/>
      </a:accent4>
      <a:accent5>
        <a:srgbClr val="FFFFFF"/>
      </a:accent5>
      <a:accent6>
        <a:srgbClr val="FFFFFF"/>
      </a:accent6>
      <a:hlink>
        <a:srgbClr val="FFFC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253</Words>
  <Application>Microsoft Office PowerPoint</Application>
  <PresentationFormat>On-screen Show (16:9)</PresentationFormat>
  <Paragraphs>28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Albert Sans ExtraBold</vt:lpstr>
      <vt:lpstr>Kumbh Sans</vt:lpstr>
      <vt:lpstr>Bebas Neue</vt:lpstr>
      <vt:lpstr>Raleway</vt:lpstr>
      <vt:lpstr>Microsoft JhengHei</vt:lpstr>
      <vt:lpstr>Britannic Bold</vt:lpstr>
      <vt:lpstr>Nunito Light</vt:lpstr>
      <vt:lpstr>Arial</vt:lpstr>
      <vt:lpstr>Ticket Sales App Pitch Deck by Slidesgo</vt:lpstr>
      <vt:lpstr>            - pocket the trains</vt:lpstr>
      <vt:lpstr>What is সাইরেন?</vt:lpstr>
      <vt:lpstr>Six Features</vt:lpstr>
      <vt:lpstr>Continued…</vt:lpstr>
      <vt:lpstr>Entity-Relationship Diagram  for “সাইরেন”</vt:lpstr>
      <vt:lpstr>PowerPoint Presentation</vt:lpstr>
      <vt:lpstr>Meet The Team</vt:lpstr>
      <vt:lpstr>Hope you have a safe journey!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সাইরেন            - pocket the trains</dc:title>
  <dc:creator>Sk. Ifti</dc:creator>
  <cp:lastModifiedBy>2105068 - Anika Morshed</cp:lastModifiedBy>
  <cp:revision>9</cp:revision>
  <dcterms:modified xsi:type="dcterms:W3CDTF">2023-12-13T05:43:01Z</dcterms:modified>
</cp:coreProperties>
</file>